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7" r:id="rId2"/>
    <p:sldId id="258" r:id="rId3"/>
    <p:sldId id="275" r:id="rId4"/>
    <p:sldId id="27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66" r:id="rId15"/>
  </p:sldIdLst>
  <p:sldSz cx="18288000" cy="10287000"/>
  <p:notesSz cx="6858000" cy="9144000"/>
  <p:embeddedFontLst>
    <p:embeddedFont>
      <p:font typeface="Alfa Slab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70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06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9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679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53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9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9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7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1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8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2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Thinking About Programs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578AF900-781B-4082-B5E0-EA4F4A6F9133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Six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731568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1E89E-1626-4AAB-B10D-FFFA1D55A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82" y="859815"/>
            <a:ext cx="10822534" cy="39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0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Syntax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Syntax: </a:t>
            </a:r>
            <a:r>
              <a:rPr lang="en-US" dirty="0"/>
              <a:t>the syntax of a computer language is the set of rules that defines the combinations of symbols that are considered to be a correctly structured document or fragment in that language.</a:t>
            </a: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Different languages have different syntax.</a:t>
            </a:r>
            <a:endParaRPr lang="en-US" dirty="0"/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/>
              <a:t>An error in the programming languages rules is called a </a:t>
            </a:r>
            <a:r>
              <a:rPr lang="en-US" dirty="0">
                <a:solidFill>
                  <a:schemeClr val="accent3"/>
                </a:solidFill>
              </a:rPr>
              <a:t>syntax error</a:t>
            </a:r>
            <a:r>
              <a:rPr lang="en-US" dirty="0"/>
              <a:t>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Compilers only understand STRICT syntax rules. </a:t>
            </a:r>
            <a:r>
              <a:rPr lang="en-US" dirty="0">
                <a:solidFill>
                  <a:schemeClr val="accent3"/>
                </a:solidFill>
              </a:rPr>
              <a:t>They will not know “what you meant to type” when you make a syntax error.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9732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Syntax Error and Debugging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will make many mistakes while programming. </a:t>
            </a:r>
            <a:r>
              <a:rPr lang="en-US" b="1" u="sng" dirty="0">
                <a:solidFill>
                  <a:schemeClr val="accent3"/>
                </a:solidFill>
              </a:rPr>
              <a:t>Embrace it.</a:t>
            </a: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Some errors are easy to solve, some are very hard.</a:t>
            </a:r>
            <a:endParaRPr lang="en-US" b="1" u="sng" dirty="0">
              <a:solidFill>
                <a:schemeClr val="accent3"/>
              </a:solidFill>
            </a:endParaRP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process of finding and resolving errors in your program is called </a:t>
            </a:r>
            <a:r>
              <a:rPr lang="en-US" dirty="0">
                <a:solidFill>
                  <a:schemeClr val="accent3"/>
                </a:solidFill>
              </a:rPr>
              <a:t>debugging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 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ALWAYS THINK LIKE A COMPILER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(character by character, line by line)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323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Syntax Error and Debugging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6692835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program on the right has a syntax error.</a:t>
            </a: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is?</a:t>
            </a:r>
          </a:p>
          <a:p>
            <a:pPr marL="57150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Pay close attention to the error statement below.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8FBA62-A72E-43FA-903D-DEA5956D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09" y="1806850"/>
            <a:ext cx="10738193" cy="2744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F16A9-933C-4625-B081-0DCC9793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48994"/>
            <a:ext cx="182880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Program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collection of instructions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that can be executed by a computer to perform a specific task.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Written by a computer programmer in a programming language.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Human readable programs are </a:t>
            </a:r>
            <a:r>
              <a:rPr lang="en-US" dirty="0">
                <a:solidFill>
                  <a:schemeClr val="accent3"/>
                </a:solidFill>
              </a:rPr>
              <a:t>compiled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(translated) into machine readable code (binary) and then executed by a computer</a:t>
            </a:r>
          </a:p>
          <a:p>
            <a:pPr marL="1028700" lvl="1" indent="-571500">
              <a:spcBef>
                <a:spcPts val="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Think of the compiler as a “translator”. It translates are source code written in English, to binary which the computer can understand.</a:t>
            </a:r>
          </a:p>
          <a:p>
            <a:pPr marL="457200" lvl="1" indent="0">
              <a:spcAft>
                <a:spcPts val="3200"/>
              </a:spcAft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How do programs work?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8903384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program is a plain text document with a certain </a:t>
            </a:r>
            <a:r>
              <a:rPr lang="en-US" dirty="0">
                <a:solidFill>
                  <a:schemeClr val="accent3"/>
                </a:solidFill>
              </a:rPr>
              <a:t>file extension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program_one.</a:t>
            </a:r>
            <a:r>
              <a:rPr lang="en-US" dirty="0">
                <a:solidFill>
                  <a:schemeClr val="accent3"/>
                </a:solidFill>
              </a:rPr>
              <a:t>py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program_two.</a:t>
            </a:r>
            <a:r>
              <a:rPr lang="en-US" dirty="0">
                <a:solidFill>
                  <a:schemeClr val="accent3"/>
                </a:solidFill>
              </a:rPr>
              <a:t>java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program_three.</a:t>
            </a:r>
            <a:r>
              <a:rPr lang="en-US" dirty="0">
                <a:solidFill>
                  <a:schemeClr val="accent3"/>
                </a:solidFill>
              </a:rPr>
              <a:t>php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program_four.</a:t>
            </a:r>
            <a:r>
              <a:rPr lang="en-US" dirty="0">
                <a:solidFill>
                  <a:schemeClr val="accent3"/>
                </a:solidFill>
              </a:rPr>
              <a:t>c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file, also known as the </a:t>
            </a:r>
            <a:r>
              <a:rPr lang="en-US" dirty="0">
                <a:solidFill>
                  <a:schemeClr val="accent3"/>
                </a:solidFill>
              </a:rPr>
              <a:t>source code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is converted from the plain text document to a computer readable file by the </a:t>
            </a:r>
            <a:r>
              <a:rPr lang="en-US" dirty="0">
                <a:solidFill>
                  <a:schemeClr val="accent3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compiler starts at the </a:t>
            </a:r>
            <a:r>
              <a:rPr lang="en-US" i="1" u="sng" dirty="0">
                <a:solidFill>
                  <a:schemeClr val="accent3"/>
                </a:solidFill>
              </a:rPr>
              <a:t>TOP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of the file and reads </a:t>
            </a:r>
            <a:r>
              <a:rPr lang="en-US" i="1" u="sng" dirty="0">
                <a:solidFill>
                  <a:schemeClr val="accent3"/>
                </a:solidFill>
              </a:rPr>
              <a:t>character by character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line by line, until the bottom of the file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compiler only understands the programming languages rules: it’s </a:t>
            </a:r>
            <a:r>
              <a:rPr lang="en-US" dirty="0">
                <a:solidFill>
                  <a:schemeClr val="accent3"/>
                </a:solidFill>
              </a:rPr>
              <a:t>syntax</a:t>
            </a:r>
          </a:p>
          <a:p>
            <a:pPr marL="571500" indent="-571500">
              <a:buFontTx/>
              <a:buChar char="-"/>
            </a:pPr>
            <a:endParaRPr lang="en-US" i="1" u="sng" dirty="0">
              <a:solidFill>
                <a:schemeClr val="accent3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F1EE81A8-AC9D-4FEC-9DE0-502056076982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144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Example Programs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578AF900-781B-4082-B5E0-EA4F4A6F9133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49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“Hello World!” Program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8481878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583513-0D31-4F64-A0A5-E994658C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47" y="1478237"/>
            <a:ext cx="8888920" cy="16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Two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8481878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F2769-DA44-48D3-BB19-6152CF16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6" y="1145400"/>
            <a:ext cx="9641468" cy="65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Three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731568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1A57A4-E6C7-481E-89D9-9CECD531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23" y="833286"/>
            <a:ext cx="10899893" cy="6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8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Four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731568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97486-3B51-4F31-9BA1-F9C7755B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12" y="325337"/>
            <a:ext cx="10998004" cy="6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2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Five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731568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image to the right is a valid python program.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 you think it does?</a:t>
            </a:r>
          </a:p>
          <a:p>
            <a:pPr marL="571500" lvl="0" indent="-571500">
              <a:spcBef>
                <a:spcPts val="3200"/>
              </a:spcBef>
              <a:spcAft>
                <a:spcPts val="32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 you notice any </a:t>
            </a:r>
            <a:r>
              <a:rPr lang="en-US" dirty="0">
                <a:solidFill>
                  <a:schemeClr val="accent3"/>
                </a:solidFill>
              </a:rPr>
              <a:t>patterns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in the code?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04DB47-E54A-4995-B1DD-CE3E1A15D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58" y="1036934"/>
            <a:ext cx="10787958" cy="29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80508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695</Words>
  <Application>Microsoft Office PowerPoint</Application>
  <PresentationFormat>Custom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Alfa Slab One</vt:lpstr>
      <vt:lpstr>Arial</vt:lpstr>
      <vt:lpstr>Roboto</vt:lpstr>
      <vt:lpstr>Proxima Nova</vt:lpstr>
      <vt:lpstr>Gameday</vt:lpstr>
      <vt:lpstr>Learn To Program With Python 3</vt:lpstr>
      <vt:lpstr>What is Program?</vt:lpstr>
      <vt:lpstr>How do programs work?</vt:lpstr>
      <vt:lpstr>Learn To Program With Python 3</vt:lpstr>
      <vt:lpstr>“Hello World!” Program</vt:lpstr>
      <vt:lpstr>Example Two</vt:lpstr>
      <vt:lpstr>Example Three</vt:lpstr>
      <vt:lpstr>Example Four</vt:lpstr>
      <vt:lpstr>Example Five</vt:lpstr>
      <vt:lpstr>Example Six</vt:lpstr>
      <vt:lpstr>Syntax</vt:lpstr>
      <vt:lpstr>Syntax Error and Debugging</vt:lpstr>
      <vt:lpstr>Syntax Error and Debugging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11</cp:revision>
  <dcterms:modified xsi:type="dcterms:W3CDTF">2020-04-11T08:23:22Z</dcterms:modified>
</cp:coreProperties>
</file>