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86" r:id="rId2"/>
    <p:sldId id="258" r:id="rId3"/>
    <p:sldId id="300" r:id="rId4"/>
    <p:sldId id="302" r:id="rId5"/>
    <p:sldId id="303" r:id="rId6"/>
    <p:sldId id="304" r:id="rId7"/>
    <p:sldId id="305" r:id="rId8"/>
    <p:sldId id="306" r:id="rId9"/>
    <p:sldId id="297" r:id="rId10"/>
    <p:sldId id="307" r:id="rId11"/>
    <p:sldId id="308" r:id="rId12"/>
    <p:sldId id="266" r:id="rId13"/>
  </p:sldIdLst>
  <p:sldSz cx="18288000" cy="10287000"/>
  <p:notesSz cx="6858000" cy="9144000"/>
  <p:embeddedFontLst>
    <p:embeddedFont>
      <p:font typeface="Alfa Slab One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40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2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27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0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5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6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83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2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cs.emory.edu/~valerie/courses/fall10/155/resources/op_precedenc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Operators &amp; Operands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BF503B02-B281-4CE9-B7B9-B16FD59C840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Expressions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Expression example: 5 + 3 * 3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expression is a combination of one or more constants, variables, operators, and functions that Python </a:t>
            </a:r>
            <a:r>
              <a:rPr lang="en-US" dirty="0">
                <a:solidFill>
                  <a:schemeClr val="accent3"/>
                </a:solidFill>
              </a:rPr>
              <a:t>evaluates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produce a </a:t>
            </a:r>
            <a:r>
              <a:rPr lang="en-US" dirty="0">
                <a:solidFill>
                  <a:schemeClr val="accent3"/>
                </a:solidFill>
              </a:rPr>
              <a:t>NEW 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+ 3 * 3 is evaluated to produce the new value 14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95268-1E55-4CA9-A17F-7DA01AA3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81" y="5655986"/>
            <a:ext cx="7677919" cy="24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Statement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statement is a syntactic unit that expresses some action to be carried out.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Examples we have seen: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print(“Hello World”) – Action: Print the string “Hello World” to the console.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5 – Action: Assign the value 5 to the variable my_variable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Expressions evaluate to something (produce a new value)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Statements do something (print to the console, assign a variable)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089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computer science, an operator is a character or characters that determine the </a:t>
            </a:r>
            <a:r>
              <a:rPr lang="en-US" dirty="0">
                <a:solidFill>
                  <a:schemeClr val="accent3"/>
                </a:solidFill>
              </a:rPr>
              <a:t>action that is to be performed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or considered.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Types of operators we will use: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Assignment – used to assign values to variables (=, +=, -=, etc)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Arithmetic – mathematical operations (+, -, *, /, **)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Comparison – compares two or more values (&gt;, &lt;, &gt;=, &lt;=, ==, !=)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Logic – checks if two statements are true/false (10 &gt; 5 and 5 &lt; 6) 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Operands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operands is the quantity (or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 on which an operation is to be done.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most cases, the “</a:t>
            </a:r>
            <a:r>
              <a:rPr lang="en-US" dirty="0">
                <a:solidFill>
                  <a:schemeClr val="accent3"/>
                </a:solidFill>
              </a:rPr>
              <a:t>operands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are the values on the left and the right of the “</a:t>
            </a:r>
            <a:r>
              <a:rPr lang="en-US" dirty="0">
                <a:solidFill>
                  <a:schemeClr val="accent3"/>
                </a:solidFill>
              </a:rPr>
              <a:t>operator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+ 10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+ is a mathematical operator for addition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is the left operand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is the right operand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!= 5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!= is a comparison operator for “not equal to”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is the left operand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is the right operand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89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Precedence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if we have two operators in one expression: 4 + 3 * 2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Two mathematical operators: addition and multiplication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Three operands: 4, 3, and 2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do we solve this?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Left to right? 4 + 3 * 2 = 14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Right to left? 4 + 3 * 2 = 10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 other order? PEMDAS (Parentheses, Exponents, Multiplication &amp; Division, Addition * Subtraction)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409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+ 3 * 2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PEMDAS is a way we teach children the order in which operators are used.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Also known as: order of operations, or operator precedence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PEMDAS: 4 + 3 * 2 = 10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PEMDAS is taught in mathematics, and thus only addresses mathematical operators.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Harder Example: </a:t>
            </a:r>
            <a:r>
              <a:rPr lang="en-US" dirty="0">
                <a:solidFill>
                  <a:schemeClr val="accent3"/>
                </a:solidFill>
              </a:rPr>
              <a:t>my_variable = 4 + 3 &gt;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many operators 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types of operators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many operands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my_variable </a:t>
            </a:r>
            <a:r>
              <a:rPr lang="en-US" dirty="0">
                <a:solidFill>
                  <a:schemeClr val="accent3"/>
                </a:solidFill>
              </a:rPr>
              <a:t>evaluate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9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10031895" y="9616693"/>
            <a:ext cx="8560905" cy="787252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https://www.mathcs.emory.edu/~valerie/courses/fall10/155/resources/op_precedence.html</a:t>
            </a: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78536-0AC5-4643-9C94-E76129E5F6C2}"/>
              </a:ext>
            </a:extLst>
          </p:cNvPr>
          <p:cNvSpPr txBox="1"/>
          <p:nvPr/>
        </p:nvSpPr>
        <p:spPr>
          <a:xfrm>
            <a:off x="1444430" y="9567488"/>
            <a:ext cx="1495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higher up the list, the higher the order of precedence. Example: see how Multiplication, division, and remainder are ABOVE addition, and subtraction?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5C612C-54DC-4AA6-94CA-20AFB9AA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79508"/>
              </p:ext>
            </p:extLst>
          </p:nvPr>
        </p:nvGraphicFramePr>
        <p:xfrm>
          <a:off x="2067339" y="1079499"/>
          <a:ext cx="13172662" cy="761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6331">
                  <a:extLst>
                    <a:ext uri="{9D8B030D-6E8A-4147-A177-3AD203B41FA5}">
                      <a16:colId xmlns:a16="http://schemas.microsoft.com/office/drawing/2014/main" val="3089863330"/>
                    </a:ext>
                  </a:extLst>
                </a:gridCol>
                <a:gridCol w="6586331">
                  <a:extLst>
                    <a:ext uri="{9D8B030D-6E8A-4147-A177-3AD203B41FA5}">
                      <a16:colId xmlns:a16="http://schemas.microsoft.com/office/drawing/2014/main" val="3302182055"/>
                    </a:ext>
                  </a:extLst>
                </a:gridCol>
              </a:tblGrid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9474306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988526791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909621992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62524417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814073480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994961097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44360919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290809216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649334742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2966484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2132903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2393730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845788916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744878230"/>
                  </a:ext>
                </a:extLst>
              </a:tr>
              <a:tr h="464286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7867582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442726788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5051650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29226662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98206245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5889929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CFC30D-48C3-4387-9341-5DF3B875E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9695"/>
              </p:ext>
            </p:extLst>
          </p:nvPr>
        </p:nvGraphicFramePr>
        <p:xfrm>
          <a:off x="2332383" y="1079500"/>
          <a:ext cx="12907616" cy="848798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53808">
                  <a:extLst>
                    <a:ext uri="{9D8B030D-6E8A-4147-A177-3AD203B41FA5}">
                      <a16:colId xmlns:a16="http://schemas.microsoft.com/office/drawing/2014/main" val="134453091"/>
                    </a:ext>
                  </a:extLst>
                </a:gridCol>
                <a:gridCol w="6453808">
                  <a:extLst>
                    <a:ext uri="{9D8B030D-6E8A-4147-A177-3AD203B41FA5}">
                      <a16:colId xmlns:a16="http://schemas.microsoft.com/office/drawing/2014/main" val="2911059503"/>
                    </a:ext>
                  </a:extLst>
                </a:gridCol>
              </a:tblGrid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774876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Parentheses (grouping)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824780937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args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...)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Function call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4854269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x[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index:index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]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Slicing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425463371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x[index]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Subscription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8435031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x.attribute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Attribute reference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1394590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**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Exponentiation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7836083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~x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not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771232273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+x, -x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Positive, negative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57479106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*, /, %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Multiplication, division, remainder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68118208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+, -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Addition, subtraction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99486450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&lt;&lt;, &gt;&gt;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shifts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72744856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&amp;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AND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44092654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XOR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4196610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|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38473260"/>
                  </a:ext>
                </a:extLst>
              </a:tr>
              <a:tr h="67432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in, not in, is, is not, &lt;, &lt;=,  &gt;,  &gt;=,</a:t>
                      </a:r>
                      <a:b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&lt;&gt;, !=, ==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Comparisons, membership, identity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43043787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not 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NOT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08717864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and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AND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06144488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or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45898454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lambda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Lambda expression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73795534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350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3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+ 3 * 2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Operators: = , + , &gt;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Addition is done first: 5 + 3 = 8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8 &gt; 10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Comparison is done second: 8 &gt;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False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Assignment is done last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False is assigned to the </a:t>
            </a:r>
            <a:r>
              <a:rPr lang="en-US" dirty="0">
                <a:solidFill>
                  <a:schemeClr val="accent3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“my_variable”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E2971-1684-4EBB-B930-3068EE5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662151"/>
            <a:ext cx="7312382" cy="16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Associativity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we do with operators of the same precedence?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Associativity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the order in which an </a:t>
            </a:r>
            <a:r>
              <a:rPr lang="en-US" dirty="0">
                <a:solidFill>
                  <a:schemeClr val="accent3"/>
                </a:solidFill>
              </a:rPr>
              <a:t>expression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evaluated that has multiple operators of the same precedence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Example: 5 + 5 – 5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Almost all operators in python have </a:t>
            </a:r>
            <a:r>
              <a:rPr lang="en-US" dirty="0">
                <a:solidFill>
                  <a:schemeClr val="accent3"/>
                </a:solidFill>
              </a:rPr>
              <a:t>left-to-right associativity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They will be evaluated from left to right.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Don’t worry too much about associativity, just know that is a thing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2720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Expressions &amp; Statements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908589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913</Words>
  <Application>Microsoft Office PowerPoint</Application>
  <PresentationFormat>Custom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Arial</vt:lpstr>
      <vt:lpstr>Proxima Nova</vt:lpstr>
      <vt:lpstr>Alfa Slab One</vt:lpstr>
      <vt:lpstr>Gameday</vt:lpstr>
      <vt:lpstr>Learn To Program With Python 3</vt:lpstr>
      <vt:lpstr>Operators</vt:lpstr>
      <vt:lpstr>Operands</vt:lpstr>
      <vt:lpstr>Operator Precedence</vt:lpstr>
      <vt:lpstr>Operator Precedence: 4 + 3 * 2 </vt:lpstr>
      <vt:lpstr>Operator Precedence </vt:lpstr>
      <vt:lpstr>Operator Precedence: 4 + 3 * 2 </vt:lpstr>
      <vt:lpstr>Operator Associativity </vt:lpstr>
      <vt:lpstr>Learn To Program With Python 3</vt:lpstr>
      <vt:lpstr>Expressions </vt:lpstr>
      <vt:lpstr>Statement 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53</cp:revision>
  <dcterms:modified xsi:type="dcterms:W3CDTF">2020-04-11T08:27:14Z</dcterms:modified>
</cp:coreProperties>
</file>