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7" r:id="rId2"/>
    <p:sldId id="286" r:id="rId3"/>
    <p:sldId id="258" r:id="rId4"/>
    <p:sldId id="281" r:id="rId5"/>
    <p:sldId id="283" r:id="rId6"/>
    <p:sldId id="288" r:id="rId7"/>
    <p:sldId id="302" r:id="rId8"/>
    <p:sldId id="298" r:id="rId9"/>
    <p:sldId id="299" r:id="rId10"/>
    <p:sldId id="300" r:id="rId11"/>
    <p:sldId id="301" r:id="rId12"/>
    <p:sldId id="287" r:id="rId13"/>
    <p:sldId id="284" r:id="rId14"/>
    <p:sldId id="290" r:id="rId15"/>
    <p:sldId id="291" r:id="rId16"/>
    <p:sldId id="292" r:id="rId17"/>
    <p:sldId id="293" r:id="rId18"/>
    <p:sldId id="294" r:id="rId19"/>
    <p:sldId id="296" r:id="rId20"/>
    <p:sldId id="266" r:id="rId21"/>
  </p:sldIdLst>
  <p:sldSz cx="18288000" cy="10287000"/>
  <p:notesSz cx="6858000" cy="9144000"/>
  <p:embeddedFontLst>
    <p:embeddedFont>
      <p:font typeface="Alfa Slab One" panose="020B0604020202020204" charset="0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27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70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2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4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38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732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8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4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6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73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2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5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function-and-variable-nam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keywor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cs.python.org/3/library/functions.html#typ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-sequence-type-st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ocs.python.org/3/library/stdtypes.html#string-metho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Data Types &amp; Variables 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F62B2A5-074F-43F9-9DA2-5D48B711D23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9C7DB826-A4C7-452B-9703-48E63D8525E7}"/>
              </a:ext>
            </a:extLst>
          </p:cNvPr>
          <p:cNvSpPr txBox="1">
            <a:spLocks/>
          </p:cNvSpPr>
          <p:nvPr/>
        </p:nvSpPr>
        <p:spPr>
          <a:xfrm>
            <a:off x="264801" y="5830121"/>
            <a:ext cx="8505794" cy="412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Like a compiler, study the above.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see anything new?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it do?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EA6C5-07B3-41B8-ABEA-81868A61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73" y="1309531"/>
            <a:ext cx="15277474" cy="165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EF16E3-94E2-44E1-A36F-A10B32E32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167" y="3200920"/>
            <a:ext cx="11716685" cy="27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9C7DB826-A4C7-452B-9703-48E63D8525E7}"/>
              </a:ext>
            </a:extLst>
          </p:cNvPr>
          <p:cNvSpPr txBox="1">
            <a:spLocks/>
          </p:cNvSpPr>
          <p:nvPr/>
        </p:nvSpPr>
        <p:spPr>
          <a:xfrm>
            <a:off x="218175" y="1362650"/>
            <a:ext cx="8505794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Like a compiler, study the code to the right.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see anything new?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it do?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76F9A-10D2-4E90-82F7-A2514926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85" y="1362650"/>
            <a:ext cx="6410225" cy="2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Variables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4BA176A5-238A-4763-95E6-EA4A56C5708E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224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Solve the following </a:t>
            </a:r>
            <a:r>
              <a:rPr lang="en-US" dirty="0"/>
              <a:t>algebra problem: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218174" y="1362650"/>
            <a:ext cx="17758399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X = 5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 = 3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Solve: X + 2 + Y = 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 If you can do the above problem, you already know what variables are!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7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Defining and Using Variables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218174" y="1362650"/>
            <a:ext cx="17758399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 What does the following sentence mean?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“ST 0900EST 4 121 IOT discuss DOD”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don’t know what these acronyms (variables) mean.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We need to be told what they mean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(they need to be defined) BEFORE we can use them.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1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Defining and Using Variables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65774" y="1296908"/>
            <a:ext cx="17758399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 = “Show Time”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EST = “Eastern Standard Time”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= “For”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121 = “One to One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IOT = “In Order To”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DOD = “Duties of the Day”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Now read the sentence again: “ST 0900EST 4 121 IOT discuss DOD”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Now that the acronyms (variables) have been defined, we can read the sentence!</a:t>
            </a:r>
          </a:p>
          <a:p>
            <a:pPr marL="571500" indent="-571500"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2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Variables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a placeholder for a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accent3"/>
                </a:solidFill>
              </a:rPr>
              <a:t>If it the compiler finds a variable that has not been defined, it throws an error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accent3"/>
                </a:solidFill>
              </a:rPr>
              <a:t>Once defined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you can use the variable name to refer to the value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can use the variable name to manipulate the value (change the value, update the value, etc)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Variable names: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Can be arbitrarily long.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Must start with a letter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but</a:t>
            </a:r>
            <a:r>
              <a:rPr lang="en-US" dirty="0"/>
              <a:t> can contain letters and numbers.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Should be lowercase, with words separated by underscores as necessary to improve readability. This is known as “</a:t>
            </a:r>
            <a:r>
              <a:rPr lang="en-US" dirty="0">
                <a:solidFill>
                  <a:schemeClr val="accent3"/>
                </a:solidFill>
              </a:rPr>
              <a:t>snake case</a:t>
            </a:r>
            <a:r>
              <a:rPr lang="en-US" dirty="0"/>
              <a:t>”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this_is_a_good_snake_case_variable_name -&gt; Snake case = good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Read more here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Variables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D8F11-C99C-4339-A00D-3E000B28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9" y="1199097"/>
            <a:ext cx="7487271" cy="7725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2E3CB6-FD0A-46A8-9E94-1329E6BE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323" y="1776140"/>
            <a:ext cx="6511153" cy="61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6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More on Variable Names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FF8B6712-0FEF-4D49-8BAB-92945B0124E2}"/>
              </a:ext>
            </a:extLst>
          </p:cNvPr>
          <p:cNvSpPr txBox="1">
            <a:spLocks/>
          </p:cNvSpPr>
          <p:nvPr/>
        </p:nvSpPr>
        <p:spPr>
          <a:xfrm>
            <a:off x="152400" y="15150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certain variable names that the compiler will understand (starts with a letter, contains letters or numbers) but will not allow (throws syntax errors).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 example: try creating a variable called “class”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“class” is a keyword (or “reserved word”) in python!</a:t>
            </a:r>
            <a:endParaRPr lang="en-US" dirty="0">
              <a:solidFill>
                <a:schemeClr val="accent3"/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362D63-B35E-4B0D-90D7-CC11CDAC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38" y="4102404"/>
            <a:ext cx="11213824" cy="148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7D51D-2A17-4403-8F0F-96988A3E6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35" y="5903128"/>
            <a:ext cx="10894487" cy="23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More on Variable Names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82AF65A5-E8B0-4573-A120-1CC390CE4C74}"/>
              </a:ext>
            </a:extLst>
          </p:cNvPr>
          <p:cNvSpPr txBox="1">
            <a:spLocks/>
          </p:cNvSpPr>
          <p:nvPr/>
        </p:nvSpPr>
        <p:spPr>
          <a:xfrm>
            <a:off x="0" y="13626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FF8B6712-0FEF-4D49-8BAB-92945B0124E2}"/>
              </a:ext>
            </a:extLst>
          </p:cNvPr>
          <p:cNvSpPr txBox="1">
            <a:spLocks/>
          </p:cNvSpPr>
          <p:nvPr/>
        </p:nvSpPr>
        <p:spPr>
          <a:xfrm>
            <a:off x="152400" y="1515050"/>
            <a:ext cx="17976574" cy="796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Certain variables names are already taken by the Python programming language itself.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These are known as reserved words, or keywords, and cannot be used as ordinary variable names. 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source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04DC2-8E3C-4944-A2E1-2F336F6A1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08" y="4651191"/>
            <a:ext cx="14025362" cy="44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Data Types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Data Types and Values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Data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/>
              <a:t>the quantities, characters, or symbols on which operations are performed by a computer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Data 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/>
              <a:t>a </a:t>
            </a:r>
            <a:r>
              <a:rPr lang="en-US" b="1" dirty="0"/>
              <a:t>data type</a:t>
            </a:r>
            <a:r>
              <a:rPr lang="en-US" dirty="0"/>
              <a:t> or simply </a:t>
            </a:r>
            <a:r>
              <a:rPr lang="en-US" b="1" dirty="0"/>
              <a:t>type</a:t>
            </a:r>
            <a:r>
              <a:rPr lang="en-US" dirty="0"/>
              <a:t> is an attribute of data which tells the compiler or interpreter </a:t>
            </a:r>
            <a:r>
              <a:rPr lang="en-US" dirty="0">
                <a:solidFill>
                  <a:schemeClr val="accent3"/>
                </a:solidFill>
              </a:rPr>
              <a:t>how the programmer intends to use the data</a:t>
            </a:r>
            <a:r>
              <a:rPr lang="en-US" dirty="0"/>
              <a:t>.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 types define the operations that can be done on that data.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Value: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evaluated product of a singular piece of data.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Basic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Data Types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9513" y="114540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four “basic” types of data we will focus on.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Boolean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True/False (Research George Boole for background)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True, False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Integer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A whole number (not a fraction) that can be positive, negative, or 0. Do not use commas to separate the hundreds, thousands, etc places.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-1, 0, 1, 1028, 1238129127301012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Float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Represents </a:t>
            </a:r>
            <a:r>
              <a:rPr lang="en-US" dirty="0"/>
              <a:t>high-precision fractional values (rational numbers).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3.14, 1.5, 23.19283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String –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character is a letter of some alphabet, a digit, a blank space, a punctuation mark, etc. A String in python is </a:t>
            </a:r>
            <a:r>
              <a:rPr lang="en-US" dirty="0">
                <a:solidFill>
                  <a:schemeClr val="accent3"/>
                </a:solidFill>
              </a:rPr>
              <a:t>sequence of one or more characters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Strings are usually used to represents words and text.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 values: “a”, “1”, “1028”, “3.14”, “b”, “cat”, “dog”, “the quick brown fox jumped over the fence!”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 Remember “</a:t>
            </a:r>
            <a:r>
              <a:rPr lang="en-US" dirty="0">
                <a:solidFill>
                  <a:schemeClr val="accent3"/>
                </a:solidFill>
              </a:rPr>
              <a:t>FIBS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– Float, Integer, Boolean, String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00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Why do data types matter?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 types define the operations that can be done on that data.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i="1" dirty="0">
                <a:solidFill>
                  <a:schemeClr val="accent3"/>
                </a:solidFill>
              </a:rPr>
              <a:t>ALWAYS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think about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what data 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you are using, and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what operations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you can do with that data type!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B18F5-5B32-4CDE-AF69-F63F7B65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31" y="7040536"/>
            <a:ext cx="14338329" cy="3246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ED1C8-DF4C-4A45-BEDE-87B461BE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170" y="4550012"/>
            <a:ext cx="13199163" cy="24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How to find the data type?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will not always immediately know what data type you are working with.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can use 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built-in function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known as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/>
              </a:rPr>
              <a:t>type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B1A05-4A38-465A-8A84-049EF4DC7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7" y="2896735"/>
            <a:ext cx="17399796" cy="1948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DA9F5-95AD-47E4-8328-30844AE3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49" y="5187627"/>
            <a:ext cx="6953977" cy="3541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CF998-73A8-4732-AA42-90B8CDFB3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4318" y="5441801"/>
            <a:ext cx="5674674" cy="31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90422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39BD9-42AC-41F2-A7CF-1569656E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6203"/>
            <a:ext cx="18288000" cy="3025833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8800" b="1" i="1" dirty="0"/>
              <a:t>ALWAYS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think about </a:t>
            </a:r>
            <a:r>
              <a:rPr lang="en-US" b="1" u="sng" dirty="0"/>
              <a:t>what data type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are using, and </a:t>
            </a:r>
            <a:r>
              <a:rPr lang="en-US" b="1" u="sng" dirty="0"/>
              <a:t>what operations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you can do with that data type!</a:t>
            </a:r>
          </a:p>
        </p:txBody>
      </p:sp>
    </p:spTree>
    <p:extLst>
      <p:ext uri="{BB962C8B-B14F-4D97-AF65-F5344CB8AC3E}">
        <p14:creationId xmlns:p14="http://schemas.microsoft.com/office/powerpoint/2010/main" val="15962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Read the documentation on strings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here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Read the documentation on string </a:t>
            </a:r>
            <a:r>
              <a:rPr lang="en-US" dirty="0">
                <a:solidFill>
                  <a:schemeClr val="accent3"/>
                </a:solidFill>
              </a:rPr>
              <a:t>methods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here</a:t>
            </a:r>
            <a:endParaRPr lang="en-US" dirty="0">
              <a:solidFill>
                <a:schemeClr val="accent3"/>
              </a:solidFill>
            </a:endParaRP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are many methods, only read a couple of them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1F42A-EE18-49E4-9C70-994E367C6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470" y="2286000"/>
            <a:ext cx="12428280" cy="30051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9AE9CB-3B4B-4ACB-B861-F57C7C879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641" y="6772838"/>
            <a:ext cx="13877918" cy="20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0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Exercises – 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7492-9CE3-4DB1-AC38-A9A20628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379" y="1541145"/>
            <a:ext cx="8505794" cy="2266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ADC54-5D5B-4C42-86ED-4BD2047F54DD}"/>
              </a:ext>
            </a:extLst>
          </p:cNvPr>
          <p:cNvSpPr txBox="1"/>
          <p:nvPr/>
        </p:nvSpPr>
        <p:spPr>
          <a:xfrm>
            <a:off x="65774" y="1541145"/>
            <a:ext cx="8903848" cy="753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9C7DB826-A4C7-452B-9703-48E63D8525E7}"/>
              </a:ext>
            </a:extLst>
          </p:cNvPr>
          <p:cNvSpPr txBox="1">
            <a:spLocks/>
          </p:cNvSpPr>
          <p:nvPr/>
        </p:nvSpPr>
        <p:spPr>
          <a:xfrm>
            <a:off x="218175" y="1362650"/>
            <a:ext cx="8505794" cy="7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Like a compiler (line by line, character by character), study the code to the right.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see anything new?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it do?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96104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1109</Words>
  <Application>Microsoft Office PowerPoint</Application>
  <PresentationFormat>Custom</PresentationFormat>
  <Paragraphs>250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Alfa Slab One</vt:lpstr>
      <vt:lpstr>Roboto</vt:lpstr>
      <vt:lpstr>Proxima Nova</vt:lpstr>
      <vt:lpstr>Arial</vt:lpstr>
      <vt:lpstr>Gameday</vt:lpstr>
      <vt:lpstr>Learn To Program With Python 3</vt:lpstr>
      <vt:lpstr>Learn To Program With Python 3</vt:lpstr>
      <vt:lpstr>Data Types and Values</vt:lpstr>
      <vt:lpstr>Python Basic Data Types</vt:lpstr>
      <vt:lpstr>Why do data types matter?</vt:lpstr>
      <vt:lpstr>How to find the data type?</vt:lpstr>
      <vt:lpstr>ALWAYS  think about what data type you are using, and what operations you can do with that data type!</vt:lpstr>
      <vt:lpstr>Exercises – Working With Strings</vt:lpstr>
      <vt:lpstr>Exercises – Working With Strings</vt:lpstr>
      <vt:lpstr>Exercises – Working With Strings</vt:lpstr>
      <vt:lpstr>Exercises – Working With Strings</vt:lpstr>
      <vt:lpstr>Learn To Program With Python 3</vt:lpstr>
      <vt:lpstr>Solve the following algebra problem:</vt:lpstr>
      <vt:lpstr>Defining and Using Variables</vt:lpstr>
      <vt:lpstr>Defining and Using Variables</vt:lpstr>
      <vt:lpstr>Variables</vt:lpstr>
      <vt:lpstr>Variables</vt:lpstr>
      <vt:lpstr>More on Variable Names</vt:lpstr>
      <vt:lpstr>More on Variable Names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44</cp:revision>
  <dcterms:modified xsi:type="dcterms:W3CDTF">2020-04-18T09:46:28Z</dcterms:modified>
</cp:coreProperties>
</file>