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86" r:id="rId2"/>
    <p:sldId id="258" r:id="rId3"/>
    <p:sldId id="287" r:id="rId4"/>
    <p:sldId id="289" r:id="rId5"/>
    <p:sldId id="292" r:id="rId6"/>
    <p:sldId id="291" r:id="rId7"/>
    <p:sldId id="293" r:id="rId8"/>
    <p:sldId id="294" r:id="rId9"/>
    <p:sldId id="295" r:id="rId10"/>
    <p:sldId id="298" r:id="rId11"/>
    <p:sldId id="299" r:id="rId12"/>
    <p:sldId id="301" r:id="rId13"/>
    <p:sldId id="302" r:id="rId14"/>
    <p:sldId id="266" r:id="rId15"/>
  </p:sldIdLst>
  <p:sldSz cx="18288000" cy="10287000"/>
  <p:notesSz cx="6858000" cy="9144000"/>
  <p:embeddedFontLst>
    <p:embeddedFont>
      <p:font typeface="Alfa Slab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1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89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939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296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550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4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35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8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2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82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1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l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FullStack/Learn-To-Program-Python3/blob/master/exercises/working_with_strings.t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#strin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3/library/stdtypes.html#string-methods" TargetMode="External"/><Relationship Id="rId4" Type="http://schemas.openxmlformats.org/officeDocument/2006/relationships/hyperlink" Target="https://docs.python.org/3/library/stdtypes.html#text-sequence-type-st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Working With Strings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BF503B02-B281-4CE9-B7B9-B16FD59C8405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281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Zero Based Index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2469091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“brackets” to “subscript” or access an index</a:t>
            </a:r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“Caution!”[0] – Access the zero index in the string “Caution!”</a:t>
            </a:r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“Caution!”[1] – Access the one index in the string “Caution!” 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Note: Indexing is used widely in programming for more advanced data types such as lists. </a:t>
            </a:r>
            <a:r>
              <a:rPr lang="en-US" dirty="0">
                <a:solidFill>
                  <a:schemeClr val="accent3"/>
                </a:solidFill>
              </a:rPr>
              <a:t>We will see more of this in the future.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3C5A67-D509-4929-A5EC-2357666F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864" y="572700"/>
            <a:ext cx="5446136" cy="517107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274A629-8490-42E5-98A4-FDD78894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0791"/>
              </p:ext>
            </p:extLst>
          </p:nvPr>
        </p:nvGraphicFramePr>
        <p:xfrm>
          <a:off x="307927" y="6316740"/>
          <a:ext cx="11190851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693">
                  <a:extLst>
                    <a:ext uri="{9D8B030D-6E8A-4147-A177-3AD203B41FA5}">
                      <a16:colId xmlns:a16="http://schemas.microsoft.com/office/drawing/2014/main" val="3425998094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2404894047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3940576829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1657137686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603461948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342138861"/>
                    </a:ext>
                  </a:extLst>
                </a:gridCol>
                <a:gridCol w="1598693">
                  <a:extLst>
                    <a:ext uri="{9D8B030D-6E8A-4147-A177-3AD203B41FA5}">
                      <a16:colId xmlns:a16="http://schemas.microsoft.com/office/drawing/2014/main" val="54505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0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1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Len() built-in function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2469091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built-in 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 will return the length of a string</a:t>
            </a:r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Documentation: </a:t>
            </a:r>
            <a:r>
              <a:rPr lang="en-US" dirty="0">
                <a:hlinkClick r:id="rId3"/>
              </a:rPr>
              <a:t>https://docs.python.org/3/library/functions.html#len</a:t>
            </a:r>
            <a:endParaRPr lang="en-US" dirty="0"/>
          </a:p>
          <a:p>
            <a:pPr marL="1485900" lvl="2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F1F26-9F94-427A-8BE3-D22036A2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218" y="4110037"/>
            <a:ext cx="6799582" cy="38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String Methods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539855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 are many methods (also known as functions) that ALL STRINGS have access to.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hlinkClick r:id="rId3"/>
              </a:rPr>
              <a:t>https://docs.python.org/3/library/stdtypes.html#string-methods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syntax is “some string”.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some_method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string itself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A Period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method call –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method name followed by parentheses and any arguments the method needs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C593C-A47C-4CEC-8B72-6303BD342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3" y="5143500"/>
            <a:ext cx="10088601" cy="2683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E7937-EE34-49F7-8ADD-07FDD07D8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67" y="8114161"/>
            <a:ext cx="11095665" cy="1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lvl="0"/>
            <a:r>
              <a:rPr lang="en-US" dirty="0"/>
              <a:t>Working With String Exercises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539855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the link below to find some practice exercises that deal with working with strings.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hlinkClick r:id="rId3"/>
              </a:rPr>
              <a:t>https://github.com/ProjectFullStack/Learn-To-Program-Python3/blob/master/exercises/working_with_strings.txt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914400" lvl="2" indent="0"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855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Documentation: 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/>
              <a:t>Python Docs Informal Tutorial: </a:t>
            </a:r>
            <a:r>
              <a:rPr lang="en-US" dirty="0">
                <a:hlinkClick r:id="rId3"/>
              </a:rPr>
              <a:t>https://docs.python.org/3/tutorial/introduction.html#strings</a:t>
            </a:r>
            <a:endParaRPr lang="en-US" dirty="0"/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/>
              <a:t>Python Docs Built-In Types: </a:t>
            </a:r>
            <a:r>
              <a:rPr lang="en-US" dirty="0">
                <a:hlinkClick r:id="rId4"/>
              </a:rPr>
              <a:t>https://docs.python.org/3/library/stdtypes.html#text-sequence-type-str</a:t>
            </a:r>
            <a:endParaRPr lang="en-US" dirty="0"/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/>
              <a:t>Python Docs String Methods: </a:t>
            </a:r>
            <a:r>
              <a:rPr lang="en-US" dirty="0">
                <a:hlinkClick r:id="rId5"/>
              </a:rPr>
              <a:t>https://docs.python.org/3/library/stdtypes.html#string-methods</a:t>
            </a:r>
            <a:endParaRPr lang="en-US" dirty="0"/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Textual data in Python is handled with </a:t>
            </a:r>
            <a:r>
              <a:rPr lang="en-US" dirty="0">
                <a:solidFill>
                  <a:schemeClr val="accent3"/>
                </a:solidFill>
              </a:rPr>
              <a:t>str objects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or strings.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Strings are </a:t>
            </a:r>
            <a:r>
              <a:rPr lang="en-US" dirty="0">
                <a:solidFill>
                  <a:schemeClr val="accent3"/>
                </a:solidFill>
              </a:rPr>
              <a:t>immutable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sequences of Unicode code points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 literals are written in a variety of ways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Single quotes: 'allows embedded "double" quotes'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Double quotes: "allows embedded 'single' quotes".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Triple quoted: '''Three single quotes''', """Three double quotes"""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25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Escape Character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backslash “\” can be used an </a:t>
            </a:r>
            <a:r>
              <a:rPr lang="en-US" dirty="0">
                <a:solidFill>
                  <a:schemeClr val="accent3"/>
                </a:solidFill>
              </a:rPr>
              <a:t>escape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character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tells the compiler to change its normal behavior, such as ignoring a quotation mark in a string instead of assuming it is the end of the string.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is very common in programming is used in many different languages.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74687B-8599-4D57-9549-DB72BCFB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69" y="5692003"/>
            <a:ext cx="13802861" cy="45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Line Character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backslash followed by an n “\n” can be used to create a new line, such as pressing enter normally does in a text editor 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A2297-AE63-460D-AE29-F63DFC2E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5" y="3161820"/>
            <a:ext cx="16358635" cy="40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1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Escaping the Escape Character – Raw Strings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Sometimes you may want to use a backslash but NOT escape a character or create a new line.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this case you can use raw strings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Raw strings are denoted by putting the ‘r’ (for raw) character in FRONT of your OPENING quotation mark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4885A-CFC7-4BB9-AA19-C78A86D4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11" y="6907987"/>
            <a:ext cx="15469378" cy="30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4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Spanning Multiple Lines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Strings can span multiple lines by using triple-quotes (“””…””” or ‘’’…’’’)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Any new lines (when you press enter) are automatically included in the string (and don’t need an explicit \n newline character)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6BC37F-BF9E-4D57-9B94-12237E30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20" y="4316123"/>
            <a:ext cx="15086158" cy="4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Spanning Multiple Lines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Another way to span multiple lines, is that two or more strings next to each other are AUTOMATICALLY </a:t>
            </a:r>
            <a:r>
              <a:rPr lang="en-US" dirty="0">
                <a:solidFill>
                  <a:schemeClr val="accent3"/>
                </a:solidFill>
              </a:rPr>
              <a:t>concatenated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(joined together)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Note: this method only works with two string literals, not with variables or expressions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C01D5-01D5-43E9-8798-2A0C03A2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1" y="3713382"/>
            <a:ext cx="16913272" cy="24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Zero Based Index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is the first character in the following string “Caution! Wet Floor”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Python, strings can be indexed (subscripted), </a:t>
            </a:r>
            <a:r>
              <a:rPr lang="en-US" dirty="0">
                <a:solidFill>
                  <a:schemeClr val="accent3"/>
                </a:solidFill>
              </a:rPr>
              <a:t>with the first character having index 0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Zero-based indexing is normal in programming! 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“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aution! Wet Floor” is the character “C”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1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“C</a:t>
            </a:r>
            <a:r>
              <a:rPr lang="en-US" dirty="0">
                <a:solidFill>
                  <a:schemeClr val="accent3"/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ution! Wet Floor” is the character “a”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2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“Ca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tion! Wet Floor” is the character “u”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Index 3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“Cau</a:t>
            </a:r>
            <a:r>
              <a:rPr lang="en-US" dirty="0">
                <a:solidFill>
                  <a:schemeClr val="accent3"/>
                </a:solidFill>
              </a:rPr>
              <a:t>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ion! Wet Floor” is the character “t”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59208955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865</Words>
  <Application>Microsoft Office PowerPoint</Application>
  <PresentationFormat>Custom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Proxima Nova</vt:lpstr>
      <vt:lpstr>Arial</vt:lpstr>
      <vt:lpstr>Alfa Slab One</vt:lpstr>
      <vt:lpstr>Roboto</vt:lpstr>
      <vt:lpstr>Gameday</vt:lpstr>
      <vt:lpstr>Learn To Program With Python 3</vt:lpstr>
      <vt:lpstr>Working With Strings</vt:lpstr>
      <vt:lpstr>Working With Strings</vt:lpstr>
      <vt:lpstr>Escape Character</vt:lpstr>
      <vt:lpstr>New Line Character</vt:lpstr>
      <vt:lpstr>Escaping the Escape Character – Raw Strings</vt:lpstr>
      <vt:lpstr>Spanning Multiple Lines</vt:lpstr>
      <vt:lpstr>Spanning Multiple Lines</vt:lpstr>
      <vt:lpstr>Zero Based Index</vt:lpstr>
      <vt:lpstr>Zero Based Index</vt:lpstr>
      <vt:lpstr>Len() built-in function</vt:lpstr>
      <vt:lpstr>String Methods</vt:lpstr>
      <vt:lpstr>Working With String Exercises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dc:creator>jon</dc:creator>
  <cp:lastModifiedBy>Jonathon Shallow</cp:lastModifiedBy>
  <cp:revision>66</cp:revision>
  <dcterms:modified xsi:type="dcterms:W3CDTF">2020-04-18T09:35:31Z</dcterms:modified>
</cp:coreProperties>
</file>