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7" r:id="rId2"/>
    <p:sldId id="286" r:id="rId3"/>
    <p:sldId id="258" r:id="rId4"/>
    <p:sldId id="281" r:id="rId5"/>
    <p:sldId id="283" r:id="rId6"/>
    <p:sldId id="288" r:id="rId7"/>
    <p:sldId id="302" r:id="rId8"/>
    <p:sldId id="298" r:id="rId9"/>
    <p:sldId id="299" r:id="rId10"/>
    <p:sldId id="300" r:id="rId11"/>
    <p:sldId id="301" r:id="rId12"/>
    <p:sldId id="287" r:id="rId13"/>
    <p:sldId id="284" r:id="rId14"/>
    <p:sldId id="290" r:id="rId15"/>
    <p:sldId id="291" r:id="rId16"/>
    <p:sldId id="292" r:id="rId17"/>
    <p:sldId id="293" r:id="rId18"/>
    <p:sldId id="294" r:id="rId19"/>
    <p:sldId id="296" r:id="rId20"/>
    <p:sldId id="266" r:id="rId21"/>
  </p:sldIdLst>
  <p:sldSz cx="18288000" cy="10287000"/>
  <p:notesSz cx="6858000" cy="9144000"/>
  <p:embeddedFontLst>
    <p:embeddedFont>
      <p:font typeface="Alfa Slab One" panose="020B0604020202020204" charset="0"/>
      <p:regular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 varScale="1">
        <p:scale>
          <a:sx n="58" d="100"/>
          <a:sy n="58" d="100"/>
        </p:scale>
        <p:origin x="678" y="7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1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42f3c7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42f3c7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274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703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42f3c7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42f3c7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02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22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849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381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732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05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886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54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42f3c7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42f3c7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719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b42f3c7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b42f3c75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70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4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961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731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02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95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8556600" y="5502325"/>
            <a:ext cx="1174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335850"/>
            <a:ext cx="17041200" cy="39600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3400" y="6448500"/>
            <a:ext cx="17041200" cy="21432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23400" y="4961100"/>
            <a:ext cx="16228800" cy="4891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23400" y="1263600"/>
            <a:ext cx="5616000" cy="15114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23400" y="2981750"/>
            <a:ext cx="5616000" cy="6156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980500" y="1052700"/>
            <a:ext cx="11367600" cy="8181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9144000" y="20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10059350" y="8991000"/>
            <a:ext cx="93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31000" y="2751199"/>
            <a:ext cx="8090400" cy="3103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531000" y="5962251"/>
            <a:ext cx="8090400" cy="2691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639000" y="8467450"/>
            <a:ext cx="11997600" cy="1197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#function-and-variable-nam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lexical_analysis.html#keyword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docs.python.org/3/library/functions.html#typ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text-sequence-type-st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docs.python.org/3/library/stdtypes.html#string-method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600" dirty="0"/>
              <a:t>Data Types &amp; Variables 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5F62B2A5-074F-43F9-9DA2-5D48B711D235}"/>
              </a:ext>
            </a:extLst>
          </p:cNvPr>
          <p:cNvSpPr txBox="1">
            <a:spLocks/>
          </p:cNvSpPr>
          <p:nvPr/>
        </p:nvSpPr>
        <p:spPr>
          <a:xfrm>
            <a:off x="0" y="9262750"/>
            <a:ext cx="182880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400"/>
              <a:t>Learn </a:t>
            </a:r>
            <a:r>
              <a:rPr lang="en-US" sz="2400">
                <a:solidFill>
                  <a:schemeClr val="accent3"/>
                </a:solidFill>
              </a:rPr>
              <a:t>Full Stack</a:t>
            </a:r>
            <a:r>
              <a:rPr lang="en-US" sz="2400"/>
              <a:t> Web Development</a:t>
            </a:r>
          </a:p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lang="en-US"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Exercises – Working With Strings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ADC54-5D5B-4C42-86ED-4BD2047F54DD}"/>
              </a:ext>
            </a:extLst>
          </p:cNvPr>
          <p:cNvSpPr txBox="1"/>
          <p:nvPr/>
        </p:nvSpPr>
        <p:spPr>
          <a:xfrm>
            <a:off x="65774" y="1541145"/>
            <a:ext cx="8903848" cy="7535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Google Shape;71;p15">
            <a:extLst>
              <a:ext uri="{FF2B5EF4-FFF2-40B4-BE49-F238E27FC236}">
                <a16:creationId xmlns:a16="http://schemas.microsoft.com/office/drawing/2014/main" id="{9C7DB826-A4C7-452B-9703-48E63D8525E7}"/>
              </a:ext>
            </a:extLst>
          </p:cNvPr>
          <p:cNvSpPr txBox="1">
            <a:spLocks/>
          </p:cNvSpPr>
          <p:nvPr/>
        </p:nvSpPr>
        <p:spPr>
          <a:xfrm>
            <a:off x="264801" y="5830121"/>
            <a:ext cx="8505794" cy="4122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Like a compiler, study the above.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 you see anything new?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will it do?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Try it!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2EA6C5-07B3-41B8-ABEA-81868A61F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73" y="1309531"/>
            <a:ext cx="15277474" cy="1659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EF16E3-94E2-44E1-A36F-A10B32E32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167" y="3200920"/>
            <a:ext cx="11716685" cy="278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8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Exercises – Working With Strings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ADC54-5D5B-4C42-86ED-4BD2047F54DD}"/>
              </a:ext>
            </a:extLst>
          </p:cNvPr>
          <p:cNvSpPr txBox="1"/>
          <p:nvPr/>
        </p:nvSpPr>
        <p:spPr>
          <a:xfrm>
            <a:off x="65774" y="1541145"/>
            <a:ext cx="8903848" cy="7535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Google Shape;71;p15">
            <a:extLst>
              <a:ext uri="{FF2B5EF4-FFF2-40B4-BE49-F238E27FC236}">
                <a16:creationId xmlns:a16="http://schemas.microsoft.com/office/drawing/2014/main" id="{9C7DB826-A4C7-452B-9703-48E63D8525E7}"/>
              </a:ext>
            </a:extLst>
          </p:cNvPr>
          <p:cNvSpPr txBox="1">
            <a:spLocks/>
          </p:cNvSpPr>
          <p:nvPr/>
        </p:nvSpPr>
        <p:spPr>
          <a:xfrm>
            <a:off x="218175" y="1362650"/>
            <a:ext cx="8505794" cy="7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Like a compiler, study the code to the right.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 you see anything new?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will it do?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Try it!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876F9A-10D2-4E90-82F7-A2514926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85" y="1362650"/>
            <a:ext cx="6410225" cy="28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7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600" dirty="0"/>
              <a:t>Variables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4BA176A5-238A-4763-95E6-EA4A56C5708E}"/>
              </a:ext>
            </a:extLst>
          </p:cNvPr>
          <p:cNvSpPr txBox="1">
            <a:spLocks/>
          </p:cNvSpPr>
          <p:nvPr/>
        </p:nvSpPr>
        <p:spPr>
          <a:xfrm>
            <a:off x="0" y="9262750"/>
            <a:ext cx="182880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400"/>
              <a:t>Learn </a:t>
            </a:r>
            <a:r>
              <a:rPr lang="en-US" sz="2400">
                <a:solidFill>
                  <a:schemeClr val="accent3"/>
                </a:solidFill>
              </a:rPr>
              <a:t>Full Stack</a:t>
            </a:r>
            <a:r>
              <a:rPr lang="en-US" sz="2400"/>
              <a:t> Web Development</a:t>
            </a:r>
          </a:p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lang="en-US"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2224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Solve the following </a:t>
            </a:r>
            <a:r>
              <a:rPr lang="en-US" dirty="0"/>
              <a:t>algebra problem: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82AF65A5-E8B0-4573-A120-1CC390CE4C74}"/>
              </a:ext>
            </a:extLst>
          </p:cNvPr>
          <p:cNvSpPr txBox="1">
            <a:spLocks/>
          </p:cNvSpPr>
          <p:nvPr/>
        </p:nvSpPr>
        <p:spPr>
          <a:xfrm>
            <a:off x="218174" y="1362650"/>
            <a:ext cx="17758399" cy="7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X = 5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Y = 3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Solve: X + 2 + Y = ?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- If you can do the above problem, you already know what variables are!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7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Solve the following </a:t>
            </a:r>
            <a:r>
              <a:rPr lang="en-US" dirty="0"/>
              <a:t>algebra problem: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82AF65A5-E8B0-4573-A120-1CC390CE4C74}"/>
              </a:ext>
            </a:extLst>
          </p:cNvPr>
          <p:cNvSpPr txBox="1">
            <a:spLocks/>
          </p:cNvSpPr>
          <p:nvPr/>
        </p:nvSpPr>
        <p:spPr>
          <a:xfrm>
            <a:off x="218174" y="1362650"/>
            <a:ext cx="17758399" cy="7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- What does the following sentence mean?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“ST 0900EST 4 121 IOT discuss DOD”</a:t>
            </a:r>
          </a:p>
          <a:p>
            <a:pPr marL="571500" indent="-571500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We don’t know what these acronyms (variables) mean.</a:t>
            </a:r>
          </a:p>
          <a:p>
            <a:pPr marL="571500" indent="-571500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We need to be told what they mean (they need to be defined) first.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1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Solve the following </a:t>
            </a:r>
            <a:r>
              <a:rPr lang="en-US" dirty="0"/>
              <a:t>algebra problem: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82AF65A5-E8B0-4573-A120-1CC390CE4C74}"/>
              </a:ext>
            </a:extLst>
          </p:cNvPr>
          <p:cNvSpPr txBox="1">
            <a:spLocks/>
          </p:cNvSpPr>
          <p:nvPr/>
        </p:nvSpPr>
        <p:spPr>
          <a:xfrm>
            <a:off x="65774" y="1296908"/>
            <a:ext cx="17758399" cy="7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 = “Show Time”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EST = “Eastern Standard Time”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4 = “For”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121 = “One to One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IOT = “In Order To”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DOD = “Duties of the Day”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Now read the sentence again: “ST 0900EST 4 121 IOT discuss DOD”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Now that the acronyms (variables) have been defined, we can read the sentence!</a:t>
            </a:r>
          </a:p>
          <a:p>
            <a:pPr marL="571500" indent="-571500"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29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Variables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82AF65A5-E8B0-4573-A120-1CC390CE4C74}"/>
              </a:ext>
            </a:extLst>
          </p:cNvPr>
          <p:cNvSpPr txBox="1">
            <a:spLocks/>
          </p:cNvSpPr>
          <p:nvPr/>
        </p:nvSpPr>
        <p:spPr>
          <a:xfrm>
            <a:off x="0" y="1362650"/>
            <a:ext cx="17976574" cy="796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variable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is a placeholder for a </a:t>
            </a:r>
            <a:r>
              <a:rPr lang="en-US" dirty="0">
                <a:solidFill>
                  <a:schemeClr val="accent3"/>
                </a:solidFill>
              </a:rPr>
              <a:t>value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u="sng" dirty="0">
                <a:solidFill>
                  <a:schemeClr val="accent3"/>
                </a:solidFill>
              </a:rPr>
              <a:t>If it the compiler finds a variable that has not been defined, it throws an error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3"/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u="sng" dirty="0">
                <a:solidFill>
                  <a:schemeClr val="accent3"/>
                </a:solidFill>
              </a:rPr>
              <a:t>Once defined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you can use the variable name to refer to the value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You can use the variable name to manipulate the value (change the value, update the value, etc)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Variable names: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Can be arbitrarily long.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Must start with a letter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but</a:t>
            </a:r>
            <a:r>
              <a:rPr lang="en-US" dirty="0"/>
              <a:t> can contain letters and numbers.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Should be lowercase, with words separated by underscores as necessary to improve readability. This is known as “</a:t>
            </a:r>
            <a:r>
              <a:rPr lang="en-US" dirty="0">
                <a:solidFill>
                  <a:schemeClr val="accent3"/>
                </a:solidFill>
              </a:rPr>
              <a:t>snake case</a:t>
            </a:r>
            <a:r>
              <a:rPr lang="en-US" dirty="0"/>
              <a:t>”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this_is_a_good_snake_case_variable_name -&gt; Snake case = good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/>
              </a:rPr>
              <a:t>Read more here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7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Variables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82AF65A5-E8B0-4573-A120-1CC390CE4C74}"/>
              </a:ext>
            </a:extLst>
          </p:cNvPr>
          <p:cNvSpPr txBox="1">
            <a:spLocks/>
          </p:cNvSpPr>
          <p:nvPr/>
        </p:nvSpPr>
        <p:spPr>
          <a:xfrm>
            <a:off x="0" y="1362650"/>
            <a:ext cx="17976574" cy="796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9D8F11-C99C-4339-A00D-3E000B28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29" y="1199097"/>
            <a:ext cx="7487271" cy="77252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2E3CB6-FD0A-46A8-9E94-1329E6BE8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323" y="1776140"/>
            <a:ext cx="6511153" cy="61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64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More on Variable Names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82AF65A5-E8B0-4573-A120-1CC390CE4C74}"/>
              </a:ext>
            </a:extLst>
          </p:cNvPr>
          <p:cNvSpPr txBox="1">
            <a:spLocks/>
          </p:cNvSpPr>
          <p:nvPr/>
        </p:nvSpPr>
        <p:spPr>
          <a:xfrm>
            <a:off x="0" y="1362650"/>
            <a:ext cx="17976574" cy="796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FF8B6712-0FEF-4D49-8BAB-92945B0124E2}"/>
              </a:ext>
            </a:extLst>
          </p:cNvPr>
          <p:cNvSpPr txBox="1">
            <a:spLocks/>
          </p:cNvSpPr>
          <p:nvPr/>
        </p:nvSpPr>
        <p:spPr>
          <a:xfrm>
            <a:off x="152400" y="1515050"/>
            <a:ext cx="17976574" cy="796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There are certain variable names that the compiler will understand (starts with a letter, contains letters or numbers) but will not allow (throws syntax errors).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For example: try creating a variable called “class”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“class” is a keyword (or “reserved word”) in python!</a:t>
            </a:r>
            <a:endParaRPr lang="en-US" dirty="0">
              <a:solidFill>
                <a:schemeClr val="accent3"/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362D63-B35E-4B0D-90D7-CC11CDAC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438" y="4102404"/>
            <a:ext cx="11213824" cy="1485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B7D51D-2A17-4403-8F0F-96988A3E6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435" y="5903128"/>
            <a:ext cx="10894487" cy="23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9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More on Variable Names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82AF65A5-E8B0-4573-A120-1CC390CE4C74}"/>
              </a:ext>
            </a:extLst>
          </p:cNvPr>
          <p:cNvSpPr txBox="1">
            <a:spLocks/>
          </p:cNvSpPr>
          <p:nvPr/>
        </p:nvSpPr>
        <p:spPr>
          <a:xfrm>
            <a:off x="0" y="1362650"/>
            <a:ext cx="17976574" cy="796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FF8B6712-0FEF-4D49-8BAB-92945B0124E2}"/>
              </a:ext>
            </a:extLst>
          </p:cNvPr>
          <p:cNvSpPr txBox="1">
            <a:spLocks/>
          </p:cNvSpPr>
          <p:nvPr/>
        </p:nvSpPr>
        <p:spPr>
          <a:xfrm>
            <a:off x="152400" y="1515050"/>
            <a:ext cx="17976574" cy="796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Certain variables names are already taken by the Python programming language itself.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These are known as reserved words, or keywords, and cannot be used as ordinary variable names. (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/>
              </a:rPr>
              <a:t>source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104DC2-8E3C-4944-A2E1-2F336F6A1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808" y="4651191"/>
            <a:ext cx="14025362" cy="44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2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600" dirty="0"/>
              <a:t>Data Types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810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Learn </a:t>
            </a:r>
            <a:r>
              <a:rPr lang="en" sz="4800">
                <a:solidFill>
                  <a:schemeClr val="accent3"/>
                </a:solidFill>
              </a:rPr>
              <a:t>Full Stack</a:t>
            </a:r>
            <a:r>
              <a:rPr lang="en" sz="4800"/>
              <a:t> Web Development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4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Data Types and Values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Data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dirty="0"/>
              <a:t>the quantities, characters, or symbols on which operations are performed by a computer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Data Type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dirty="0"/>
              <a:t>a </a:t>
            </a:r>
            <a:r>
              <a:rPr lang="en-US" b="1" dirty="0"/>
              <a:t>data type</a:t>
            </a:r>
            <a:r>
              <a:rPr lang="en-US" dirty="0"/>
              <a:t> or simply </a:t>
            </a:r>
            <a:r>
              <a:rPr lang="en-US" b="1" dirty="0"/>
              <a:t>type</a:t>
            </a:r>
            <a:r>
              <a:rPr lang="en-US" dirty="0"/>
              <a:t> is an attribute of data which tells the compiler or interpreter </a:t>
            </a:r>
            <a:r>
              <a:rPr lang="en-US" dirty="0">
                <a:solidFill>
                  <a:schemeClr val="accent3"/>
                </a:solidFill>
              </a:rPr>
              <a:t>how the programmer intends to use the data</a:t>
            </a:r>
            <a:r>
              <a:rPr lang="en-US" dirty="0"/>
              <a:t>.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Data types define the operations that can be done on that data.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Value: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evaluated product of a singular piece of data.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Basic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Data Types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79513" y="114540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There are four “basic” types of data we will focus on.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Boolean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– True/False (Research George Boole for background)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Example values: True, False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Integer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– A whole number (not a fraction) that can be positive, negative, or 0. Do not use commas to separate the hundreds, thousands, etc places.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Example values: -1, 0, 1, 1028, 1238129127301012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Float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– Represents </a:t>
            </a:r>
            <a:r>
              <a:rPr lang="en-US" dirty="0"/>
              <a:t>high-precision fractional values (rational numbers).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Example values: 3.14, 1.5, 23.19283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String –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 character is a letter of some alphabet, a digit, a blank space, a punctuation mark, etc. A String in python is </a:t>
            </a:r>
            <a:r>
              <a:rPr lang="en-US" dirty="0">
                <a:solidFill>
                  <a:schemeClr val="accent3"/>
                </a:solidFill>
              </a:rPr>
              <a:t>sequence of one or more characters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 Strings are usually used to represents words and text.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Example values: “a”, “1”, “1028”, “3.14”, “b”, “cat”, “dog”, “the quick brown fox jumped over the fence!”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- Remember “</a:t>
            </a:r>
            <a:r>
              <a:rPr lang="en-US" dirty="0">
                <a:solidFill>
                  <a:schemeClr val="accent3"/>
                </a:solidFill>
              </a:rPr>
              <a:t>FIBS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” – Float, Integer, Boolean, String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300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Why do data types matter?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Data types define the operations that can be done on that data.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i="1" dirty="0">
                <a:solidFill>
                  <a:schemeClr val="accent3"/>
                </a:solidFill>
              </a:rPr>
              <a:t>ALWAYS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think about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what data type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you are using, and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what operations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you can do with that data type!</a:t>
            </a: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B18F5-5B32-4CDE-AF69-F63F7B65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531" y="7040536"/>
            <a:ext cx="14338329" cy="32464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2ED1C8-DF4C-4A45-BEDE-87B461BE1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170" y="4550012"/>
            <a:ext cx="13199163" cy="242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0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How to find the data type?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You will not always immediately know what data type you are working with.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You can use the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/>
              </a:rPr>
              <a:t>built-in function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known as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4"/>
              </a:rPr>
              <a:t>type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CB1A05-4A38-465A-8A84-049EF4DC7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77" y="2896735"/>
            <a:ext cx="17399796" cy="1948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2DA9F5-95AD-47E4-8328-30844AE3F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049" y="5187627"/>
            <a:ext cx="6953977" cy="3541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5CF998-73A8-4732-AA42-90B8CDFB3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4318" y="5441801"/>
            <a:ext cx="5674674" cy="31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9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90422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ADC54-5D5B-4C42-86ED-4BD2047F54DD}"/>
              </a:ext>
            </a:extLst>
          </p:cNvPr>
          <p:cNvSpPr txBox="1"/>
          <p:nvPr/>
        </p:nvSpPr>
        <p:spPr>
          <a:xfrm>
            <a:off x="65774" y="1541145"/>
            <a:ext cx="8903848" cy="7535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539BD9-42AC-41F2-A7CF-1569656E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6203"/>
            <a:ext cx="18288000" cy="3025833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8800" b="1" i="1" dirty="0"/>
              <a:t>ALWAYS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think about </a:t>
            </a:r>
            <a:r>
              <a:rPr lang="en-US" b="1" u="sng" dirty="0"/>
              <a:t>what data type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you are using, and </a:t>
            </a:r>
            <a:r>
              <a:rPr lang="en-US" b="1" u="sng" dirty="0"/>
              <a:t>what operations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you can do with that data type!</a:t>
            </a:r>
          </a:p>
        </p:txBody>
      </p:sp>
    </p:spTree>
    <p:extLst>
      <p:ext uri="{BB962C8B-B14F-4D97-AF65-F5344CB8AC3E}">
        <p14:creationId xmlns:p14="http://schemas.microsoft.com/office/powerpoint/2010/main" val="159626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Exercises – Working With Strings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742950" indent="-74295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Read the documentation on strings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here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Read the documentation on string </a:t>
            </a:r>
            <a:r>
              <a:rPr lang="en-US" dirty="0">
                <a:solidFill>
                  <a:schemeClr val="accent3"/>
                </a:solidFill>
              </a:rPr>
              <a:t>methods </a:t>
            </a:r>
            <a:r>
              <a:rPr lang="en-US" dirty="0">
                <a:solidFill>
                  <a:schemeClr val="accent3"/>
                </a:solidFill>
                <a:hlinkClick r:id="rId4"/>
              </a:rPr>
              <a:t>here</a:t>
            </a:r>
            <a:endParaRPr lang="en-US" dirty="0">
              <a:solidFill>
                <a:schemeClr val="accent3"/>
              </a:solidFill>
            </a:endParaRPr>
          </a:p>
          <a:p>
            <a:pPr marL="1200150" lvl="1" indent="-74295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There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are many methods, only read a couple of them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1F42A-EE18-49E4-9C70-994E367C6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470" y="2286000"/>
            <a:ext cx="12428280" cy="30051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9AE9CB-3B4B-4ACB-B861-F57C7C879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1641" y="6772838"/>
            <a:ext cx="13877918" cy="20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0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Exercises – Working With Strings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E7492-9CE3-4DB1-AC38-A9A206282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379" y="1541145"/>
            <a:ext cx="8505794" cy="22660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5ADC54-5D5B-4C42-86ED-4BD2047F54DD}"/>
              </a:ext>
            </a:extLst>
          </p:cNvPr>
          <p:cNvSpPr txBox="1"/>
          <p:nvPr/>
        </p:nvSpPr>
        <p:spPr>
          <a:xfrm>
            <a:off x="65774" y="1541145"/>
            <a:ext cx="8903848" cy="7535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Google Shape;71;p15">
            <a:extLst>
              <a:ext uri="{FF2B5EF4-FFF2-40B4-BE49-F238E27FC236}">
                <a16:creationId xmlns:a16="http://schemas.microsoft.com/office/drawing/2014/main" id="{9C7DB826-A4C7-452B-9703-48E63D8525E7}"/>
              </a:ext>
            </a:extLst>
          </p:cNvPr>
          <p:cNvSpPr txBox="1">
            <a:spLocks/>
          </p:cNvSpPr>
          <p:nvPr/>
        </p:nvSpPr>
        <p:spPr>
          <a:xfrm>
            <a:off x="218175" y="1362650"/>
            <a:ext cx="8505794" cy="7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Like a compiler (line by line, character by character), study the code to the right.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 you see anything new?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will it do?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Try it!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96104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1109</Words>
  <Application>Microsoft Office PowerPoint</Application>
  <PresentationFormat>Custom</PresentationFormat>
  <Paragraphs>250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Alfa Slab One</vt:lpstr>
      <vt:lpstr>Roboto</vt:lpstr>
      <vt:lpstr>Proxima Nova</vt:lpstr>
      <vt:lpstr>Gameday</vt:lpstr>
      <vt:lpstr>Learn To Program With Python 3</vt:lpstr>
      <vt:lpstr>Learn To Program With Python 3</vt:lpstr>
      <vt:lpstr>Data Types and Values</vt:lpstr>
      <vt:lpstr>Python Basic Data Types</vt:lpstr>
      <vt:lpstr>Why do data types matter?</vt:lpstr>
      <vt:lpstr>How to find the data type?</vt:lpstr>
      <vt:lpstr>ALWAYS  think about what data type you are using, and what operations you can do with that data type!</vt:lpstr>
      <vt:lpstr>Exercises – Working With Strings</vt:lpstr>
      <vt:lpstr>Exercises – Working With Strings</vt:lpstr>
      <vt:lpstr>Exercises – Working With Strings</vt:lpstr>
      <vt:lpstr>Exercises – Working With Strings</vt:lpstr>
      <vt:lpstr>Learn To Program With Python 3</vt:lpstr>
      <vt:lpstr>Solve the following algebra problem:</vt:lpstr>
      <vt:lpstr>Solve the following algebra problem:</vt:lpstr>
      <vt:lpstr>Solve the following algebra problem:</vt:lpstr>
      <vt:lpstr>Variables</vt:lpstr>
      <vt:lpstr>Variables</vt:lpstr>
      <vt:lpstr>More on Variable Names</vt:lpstr>
      <vt:lpstr>More on Variable Names</vt:lpstr>
      <vt:lpstr>Learn To Program With Python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Program With Python 3</dc:title>
  <cp:lastModifiedBy>Jonathon Shallow</cp:lastModifiedBy>
  <cp:revision>41</cp:revision>
  <dcterms:modified xsi:type="dcterms:W3CDTF">2020-04-11T07:58:17Z</dcterms:modified>
</cp:coreProperties>
</file>