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349"/>
    <p:restoredTop sz="94641"/>
  </p:normalViewPr>
  <p:slideViewPr>
    <p:cSldViewPr snapToGrid="0" snapToObjects="1">
      <p:cViewPr varScale="1">
        <p:scale>
          <a:sx n="99" d="100"/>
          <a:sy n="99" d="100"/>
        </p:scale>
        <p:origin x="200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C0511-98BD-FC44-904C-ACB147F43A6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270F9-99BF-4C43-8D78-40C6A9C7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23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270F9-99BF-4C43-8D78-40C6A9C76B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1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5EA5-EE1F-DC46-B0C1-F2FB946BF53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ED58-154D-CD45-B778-095053B4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2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5EA5-EE1F-DC46-B0C1-F2FB946BF53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ED58-154D-CD45-B778-095053B4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2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5EA5-EE1F-DC46-B0C1-F2FB946BF53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ED58-154D-CD45-B778-095053B4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2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5EA5-EE1F-DC46-B0C1-F2FB946BF53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ED58-154D-CD45-B778-095053B4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4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5EA5-EE1F-DC46-B0C1-F2FB946BF53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ED58-154D-CD45-B778-095053B4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5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5EA5-EE1F-DC46-B0C1-F2FB946BF53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ED58-154D-CD45-B778-095053B4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7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5EA5-EE1F-DC46-B0C1-F2FB946BF53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ED58-154D-CD45-B778-095053B4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3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5EA5-EE1F-DC46-B0C1-F2FB946BF53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ED58-154D-CD45-B778-095053B4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5EA5-EE1F-DC46-B0C1-F2FB946BF53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ED58-154D-CD45-B778-095053B4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7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5EA5-EE1F-DC46-B0C1-F2FB946BF53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ED58-154D-CD45-B778-095053B4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5EA5-EE1F-DC46-B0C1-F2FB946BF53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ED58-154D-CD45-B778-095053B4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9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65EA5-EE1F-DC46-B0C1-F2FB946BF53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EED58-154D-CD45-B778-095053B4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4000" y="503618"/>
            <a:ext cx="740908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pp.js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0477" y="1409149"/>
            <a:ext cx="4974439" cy="92333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Express.js</a:t>
            </a:r>
            <a:endParaRPr lang="en-US" dirty="0"/>
          </a:p>
          <a:p>
            <a:r>
              <a:rPr lang="en-US" dirty="0" smtClean="0"/>
              <a:t>/* use the listings router for requests to the </a:t>
            </a:r>
            <a:r>
              <a:rPr lang="en-US" dirty="0" err="1" smtClean="0"/>
              <a:t>api</a:t>
            </a:r>
            <a:r>
              <a:rPr lang="en-US" dirty="0" smtClean="0"/>
              <a:t> */  </a:t>
            </a:r>
          </a:p>
          <a:p>
            <a:r>
              <a:rPr lang="en-US" dirty="0" err="1" smtClean="0"/>
              <a:t>app.use</a:t>
            </a:r>
            <a:r>
              <a:rPr lang="en-US" dirty="0" smtClean="0"/>
              <a:t>('/</a:t>
            </a:r>
            <a:r>
              <a:rPr lang="en-US" dirty="0" err="1" smtClean="0"/>
              <a:t>api</a:t>
            </a:r>
            <a:r>
              <a:rPr lang="en-US" dirty="0" smtClean="0"/>
              <a:t>/listings', </a:t>
            </a:r>
            <a:r>
              <a:rPr lang="en-US" dirty="0" err="1" smtClean="0"/>
              <a:t>listingsRouter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18212" y="2804863"/>
            <a:ext cx="2643416" cy="2308324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istings.server.controller.js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create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read</a:t>
            </a:r>
          </a:p>
          <a:p>
            <a:pPr marL="285750" indent="-285750">
              <a:buFontTx/>
              <a:buChar char="-"/>
            </a:pPr>
            <a:r>
              <a:rPr lang="en-US" dirty="0"/>
              <a:t>u</a:t>
            </a:r>
            <a:r>
              <a:rPr lang="en-US" dirty="0" smtClean="0"/>
              <a:t>pdate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delete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Middleware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listingByID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7696" y="3358861"/>
            <a:ext cx="2920864" cy="1754326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listings.server.routes.js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Get -&gt; </a:t>
            </a:r>
            <a:r>
              <a:rPr lang="en-US" dirty="0" err="1" smtClean="0"/>
              <a:t>listings.read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Put -&gt; </a:t>
            </a:r>
            <a:r>
              <a:rPr lang="en-US" dirty="0" err="1" smtClean="0"/>
              <a:t>listings.update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Delete -&gt;</a:t>
            </a:r>
            <a:r>
              <a:rPr lang="en-US" dirty="0" err="1" smtClean="0"/>
              <a:t>listings.delete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Router </a:t>
            </a:r>
            <a:r>
              <a:rPr lang="en-US" dirty="0" err="1" smtClean="0"/>
              <a:t>param</a:t>
            </a:r>
            <a:r>
              <a:rPr lang="en-US" dirty="0" smtClean="0"/>
              <a:t> - </a:t>
            </a:r>
            <a:r>
              <a:rPr lang="en-US" dirty="0" err="1" smtClean="0"/>
              <a:t>listingByID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75834" y="301153"/>
            <a:ext cx="105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  <a:endCxn id="5" idx="0"/>
          </p:cNvCxnSpPr>
          <p:nvPr/>
        </p:nvCxnSpPr>
        <p:spPr>
          <a:xfrm flipH="1">
            <a:off x="4267697" y="485819"/>
            <a:ext cx="1508137" cy="92333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267697" y="2332479"/>
            <a:ext cx="1460431" cy="102638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1"/>
          </p:cNvCxnSpPr>
          <p:nvPr/>
        </p:nvCxnSpPr>
        <p:spPr>
          <a:xfrm flipV="1">
            <a:off x="7188560" y="3959025"/>
            <a:ext cx="1729652" cy="27699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7007" y="2384005"/>
            <a:ext cx="3090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Connects to database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Instantiates express app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Invokes router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52447" y="5257047"/>
            <a:ext cx="3090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Specifies middleware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listingByID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Then directs to other CRUD functions </a:t>
            </a:r>
          </a:p>
          <a:p>
            <a:pPr marL="2114550" lvl="4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8576092" y="5257047"/>
            <a:ext cx="3615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Defines CRUD functions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Defines middleware function</a:t>
            </a:r>
          </a:p>
          <a:p>
            <a:pPr marL="2114550" lvl="4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176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65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Novotny</dc:creator>
  <cp:lastModifiedBy>Steven Novotny</cp:lastModifiedBy>
  <cp:revision>2</cp:revision>
  <dcterms:created xsi:type="dcterms:W3CDTF">2017-01-25T19:53:06Z</dcterms:created>
  <dcterms:modified xsi:type="dcterms:W3CDTF">2017-01-26T00:05:03Z</dcterms:modified>
</cp:coreProperties>
</file>