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70" r:id="rId8"/>
    <p:sldId id="260" r:id="rId9"/>
    <p:sldId id="261" r:id="rId10"/>
    <p:sldId id="266" r:id="rId11"/>
    <p:sldId id="267" r:id="rId12"/>
    <p:sldId id="269" r:id="rId13"/>
    <p:sldId id="268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99CC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ENGR7028 – Engineering Project 1 (PG)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8206"/>
            <a:ext cx="7772400" cy="1470025"/>
          </a:xfrm>
        </p:spPr>
        <p:txBody>
          <a:bodyPr>
            <a:normAutofit fontScale="90000"/>
          </a:bodyPr>
          <a:lstStyle/>
          <a:p>
            <a:r>
              <a:rPr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Predicting Epileptic Seizures Using EEG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1"/>
            <a:ext cx="6400800" cy="3151908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rgbClr val="E6E6E6"/>
              </a:solidFill>
            </a:endParaRPr>
          </a:p>
          <a:p>
            <a:r>
              <a:rPr lang="en-US"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 Chaudhary</a:t>
            </a:r>
            <a:endParaRPr lang="en-US" sz="2000" dirty="0" smtClean="0">
              <a:solidFill>
                <a:srgbClr val="E6E6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22106178</a:t>
            </a:r>
          </a:p>
          <a:p>
            <a:r>
              <a:rPr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sz="2000" dirty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Ali </a:t>
            </a:r>
            <a:r>
              <a:rPr sz="2000" dirty="0" err="1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Mehrabi</a:t>
            </a:r>
            <a:endParaRPr sz="2000" dirty="0">
              <a:solidFill>
                <a:srgbClr val="E6E6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Western Sydney University 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28" y="145471"/>
            <a:ext cx="1210871" cy="1454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Results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75484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365815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923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3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Start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349.91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54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End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342.67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34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Max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848.88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561765"/>
                  </a:ext>
                </a:extLst>
              </a:tr>
            </a:tbl>
          </a:graphicData>
        </a:graphic>
      </p:graphicFrame>
      <p:pic>
        <p:nvPicPr>
          <p:cNvPr id="6" name="Picture 5" descr="C:\Users\Asian\AppData\Local\Packages\5319275A.WhatsAppDesktop_cv1g1gvanyjgm\TempState\452BF208BF901322968557227B8F6EFE\WhatsApp Image 2025-10-16 at 13.13.36_9012c57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06030"/>
            <a:ext cx="3754437" cy="189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sian\AppData\Local\Packages\5319275A.WhatsAppDesktop_cv1g1gvanyjgm\TempState\DFA92D8F817E5B08FCAAFB50D03763CF\WhatsApp Image 2025-10-16 at 13.11.07_ff5d6db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806030"/>
            <a:ext cx="3962401" cy="18708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524000" y="6015997"/>
            <a:ext cx="633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Graphs showing seizure detection </a:t>
            </a:r>
            <a:r>
              <a:rPr lang="en-US" dirty="0" smtClean="0"/>
              <a:t>visualization for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696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365815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923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3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Start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800.37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54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End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798.4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34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Max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1335.2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56176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39850" y="6015997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Graphs showing seizure detection </a:t>
            </a:r>
            <a:r>
              <a:rPr lang="en-US" dirty="0" smtClean="0"/>
              <a:t>visualization for Testing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06030"/>
            <a:ext cx="4036185" cy="1870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06030"/>
            <a:ext cx="4152900" cy="18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Data and Seizure Labeling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577539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 user-input module was developed to analyze new EEG 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if the file contains seizure events using a dictionary-based labeling method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seizure-positive files, seizure start and end times are extracted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Non-seizure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automatically labeled as “0” (no seizure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then passed to the Random Forest Classifier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detection and timing prediction.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84209"/>
            <a:ext cx="4219769" cy="1601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684" y="5608514"/>
            <a:ext cx="386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signal plots showing actual seizure durations of a user input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824307"/>
            <a:ext cx="3606800" cy="16979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97400" y="5585557"/>
            <a:ext cx="408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signal plots showing predicted seizure durations of a user input file</a:t>
            </a:r>
          </a:p>
        </p:txBody>
      </p:sp>
    </p:spTree>
    <p:extLst>
      <p:ext uri="{BB962C8B-B14F-4D97-AF65-F5344CB8AC3E}">
        <p14:creationId xmlns:p14="http://schemas.microsoft.com/office/powerpoint/2010/main" val="342405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574800"/>
            <a:ext cx="3848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(3 patients only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offsets of 5–10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seizure per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500" y="15748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5 files from all 24 patients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5–10 sec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seizures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63959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 &amp; Timeline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42" y="1984123"/>
            <a:ext cx="5944115" cy="1305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41" y="4174139"/>
            <a:ext cx="5944115" cy="19599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9742" y="1207430"/>
            <a:ext cx="7594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(Completed)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preliminary testing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69741" y="3418816"/>
            <a:ext cx="7556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(Planned)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expansion, epoch segmentation, optimization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39800" y="1417638"/>
            <a:ext cx="7023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achieved 100% classification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good timing prediction with room for improvement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demonstrates the potential of traditional ML for EEG-based seizure prediction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aims to enhance accuracy and apply to larger datasets.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555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100" y="1095445"/>
            <a:ext cx="7289800" cy="489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Shoeb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A.H. &amp;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Guttag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(2010). Application of machine learning to epileptic seizure detection. MIT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Zhang, Y. &amp; Jiang, J. (2020). Machine learning for EEG-based seizure detection. IEEE Access, 8, 47435–47445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Chandel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Kumar, R. &amp; Nigam, A. (2022). Analysis of EEG signals using Random Forest models for epilepsy detection. IEEE Transactions on Neural Systems and Rehabilitation Engineering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Mourad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Soltani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&amp; El-Hajj, A. (2025). Machine and deep learning methods for seizure recognition. Brain Research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Tzallas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A.T.,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Tsipouras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M.G. &amp; Fotiadis, D.I. (2009). Epileptic seizure detection in EEGs using time–frequency analysis. IEEE Transactions on Information Technology in Biomedicine, 13(5), 703–710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(2007). EEG signal classification using wavelet feature extraction and Random Forests. Expert Systems with Applications, 37(2), 233–238.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36" y="1620983"/>
            <a:ext cx="86867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Epilepsy affects 50M+ people globally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Seizures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unpredictable and life-threatening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interpretation is slow and impractical for real-time prediction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helps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mate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detection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achieved high accuracy but poor generalization.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9982" y="4169650"/>
            <a:ext cx="5943600" cy="2289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9650" y="6004195"/>
            <a:ext cx="712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Basic process of EEG acquisition from scalp electrodes for seizure analysis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545" y="1461940"/>
            <a:ext cx="75230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build a machine learning model in Python using the Random Forest Classifier and Random Forest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CHB–MIT 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and non-seizure segments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start and end times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analyze EEG features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evaluate model performance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improvements.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51679"/>
            <a:ext cx="8628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CHB–MIT 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importing in google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labeling and separating seizure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for training and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predicting and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comparing actual and predicted result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599"/>
            <a:ext cx="9144000" cy="4849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854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of the proposed machine learning 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Feature Extraction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8050" y="1954937"/>
            <a:ext cx="7327900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recordings: 115 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of 3 patients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channels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MNE,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Panda, Glob,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removal, filtering,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labeling, cropping seizure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Mean, Variance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SD, Peak to Peak, max, min,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RMS, Power, Skewness,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Kurtosis, Absolute Differential Mean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(Flow)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7100" y="1633835"/>
            <a:ext cx="365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start and end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of a file containing seizure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900" y="1645691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vs. non-seizure 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Random Forest Regression: When Does It Fail and Why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90" y="3121530"/>
            <a:ext cx="3096419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 rotWithShape="1">
          <a:blip r:embed="rId3"/>
          <a:srcRect t="16000"/>
          <a:stretch/>
        </p:blipFill>
        <p:spPr bwMode="auto">
          <a:xfrm>
            <a:off x="802480" y="3197183"/>
            <a:ext cx="3071813" cy="2072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02480" y="5175027"/>
            <a:ext cx="285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/>
              <a:t>Forest Classifier (Source: freecodecamp.org)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93109" y="5137296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err="1"/>
              <a:t>Regressor</a:t>
            </a:r>
            <a:r>
              <a:rPr lang="en-US" dirty="0"/>
              <a:t> (Source: neptune.ai)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803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Machine Learning for Predicting Epileptic Seizures Using EEG Signals</vt:lpstr>
      <vt:lpstr>Introduction</vt:lpstr>
      <vt:lpstr>Aim and Objectives</vt:lpstr>
      <vt:lpstr>PowerPoint Presentation</vt:lpstr>
      <vt:lpstr>PowerPoint Presentation</vt:lpstr>
      <vt:lpstr>Research Methodology</vt:lpstr>
      <vt:lpstr>PowerPoint Presentation</vt:lpstr>
      <vt:lpstr>Data Preparation and Feature Extraction</vt:lpstr>
      <vt:lpstr>Research Methodology (Flow)</vt:lpstr>
      <vt:lpstr>Training Results</vt:lpstr>
      <vt:lpstr>Testing Results</vt:lpstr>
      <vt:lpstr>User Input Data and Seizure Labeling Process</vt:lpstr>
      <vt:lpstr>Limitations and Future Work</vt:lpstr>
      <vt:lpstr>Research Plan &amp; Timeline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Predicting Epileptic Seizures Using EEG Signals</dc:title>
  <dc:subject/>
  <dc:creator>Hem Chy</dc:creator>
  <cp:keywords/>
  <dc:description>generated using python-pptx</dc:description>
  <cp:lastModifiedBy>Asian</cp:lastModifiedBy>
  <cp:revision>20</cp:revision>
  <dcterms:created xsi:type="dcterms:W3CDTF">2013-01-27T09:14:16Z</dcterms:created>
  <dcterms:modified xsi:type="dcterms:W3CDTF">2025-10-28T09:19:14Z</dcterms:modified>
  <cp:category/>
</cp:coreProperties>
</file>