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CC619-7330-24BE-1D79-E8E3315D8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20A528-814B-2A9C-AB70-5628EDFD7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4DC345-0BDA-D25D-31D2-FE4C4BEA2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BF07-5ACA-4FF7-B0C5-EB52F246DB19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30336B-3E63-70F9-9B53-7FF5B0E8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51A5F2-C51A-ED8F-396C-8753C3B4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4187-55AC-4ED0-ACBF-DEE5AB7378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3155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E3DD8-5872-672A-3387-14E75B91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2BAE5C-7745-1E89-28AA-ADBEE44DA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50DEE9-0AB3-D8AC-C6C1-FF7529884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BF07-5ACA-4FF7-B0C5-EB52F246DB19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266B2B-6976-AE5D-A914-6BF1349D6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602BC7-E3A4-016C-77B1-B5017338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4187-55AC-4ED0-ACBF-DEE5AB7378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24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CE2ABD-D767-079E-84E7-2B45C74F6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A3D174-DE4B-BB85-2293-299DBDFF0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2621EB-5E6A-2544-A7A7-49176950C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BF07-5ACA-4FF7-B0C5-EB52F246DB19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33EABF-08C1-613E-CC33-A282C3922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D04DB5-CEB8-4021-16CD-639B82517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4187-55AC-4ED0-ACBF-DEE5AB7378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75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D6EA5-AD56-9453-B481-59E50536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0246F7-A102-2D2D-1BB9-2C7EAD46B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D12246-904B-EA18-3DE9-0C102B89A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BF07-5ACA-4FF7-B0C5-EB52F246DB19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83F435-EB5C-E6F8-2E88-6EB9624ED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5BB7E4-8E91-A420-6061-C15C1757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4187-55AC-4ED0-ACBF-DEE5AB7378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54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801B6-5546-747A-1811-431F7BD12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11AF8D-31D2-21A4-B998-73D3C97DC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58EB27-71B0-DC66-D58B-67D65069D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BF07-5ACA-4FF7-B0C5-EB52F246DB19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44987F-F340-DD39-3655-A716BE1A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FB1259-094C-79F6-AAFD-39AFDE4A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4187-55AC-4ED0-ACBF-DEE5AB7378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89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A5F155-8B6F-9C21-2F33-D5D30B52F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4FFC5B-0F1F-219F-2492-DFC393E05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81707E-BE97-A34C-9976-E557CF71F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00A75B-892A-37D7-0760-B0DE414F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BF07-5ACA-4FF7-B0C5-EB52F246DB19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6BE871-964A-79B5-FBA6-6CF67203C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3B6D51-9BCE-D191-22E7-3A21D9BC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4187-55AC-4ED0-ACBF-DEE5AB7378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8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39190-CDF9-684B-3BAE-81305520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DB569B-B823-F94B-C347-0D7A90089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778BE0-DCD9-27DA-D2DD-6D2B77265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07B95A7-CF12-BF33-11AE-F5FE10C6E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B7B9946-6DA7-FA95-BFF5-AB92C2907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F01CEFD-0C66-5D6F-C546-50DD7F33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BF07-5ACA-4FF7-B0C5-EB52F246DB19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1B2E3FF-15A6-081F-2A8C-3C163184E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28A1231-8E0E-65AB-89A7-8E5FD24FA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4187-55AC-4ED0-ACBF-DEE5AB7378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06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A79F4-F052-53D2-6547-89225C21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5A72943-32B9-1C04-2E67-1EE1D5976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BF07-5ACA-4FF7-B0C5-EB52F246DB19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B378DFD-E173-CC7E-62B4-C14F95C7F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F0D8A48-B8F3-094B-3822-DFB1C9EF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4187-55AC-4ED0-ACBF-DEE5AB7378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5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8B4B4DA-CDA4-6E8F-A44A-E0C1592A7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BF07-5ACA-4FF7-B0C5-EB52F246DB19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6863C11-5471-F565-2ABC-1594E3F98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128160-BBA8-5D61-4392-EB9D88F8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4187-55AC-4ED0-ACBF-DEE5AB7378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90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FB3ED-7B53-7E06-C4A9-A7AFD7995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E2-7EF5-D191-9F74-73AE85D41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9DC56C-BF3C-4026-53D2-334D0A4ED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C21D22-7D46-8A9D-1061-935D2AC49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BF07-5ACA-4FF7-B0C5-EB52F246DB19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9CDA63-CD95-3005-43E3-0B6A6312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F0E33E-BDB6-046B-5F9C-7C73BC13C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4187-55AC-4ED0-ACBF-DEE5AB7378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44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37ACE-DBCB-B437-E1E6-DBD0B5ABB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0827C35-AE7B-2C76-642E-8294273D4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7E0AB3-621E-903B-EF21-353F86969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37BA87-251B-D92E-320E-9605E4736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BF07-5ACA-4FF7-B0C5-EB52F246DB19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04B3CE-0F46-AA6E-829A-234FFCF7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B10FC6-C9CB-D0BD-36EE-26D7E14E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4187-55AC-4ED0-ACBF-DEE5AB7378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35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A32E354-9D45-6078-8039-1871AA976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68B599-5BE0-D605-7E5C-0AD7D4944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4F7C8D-A68C-D941-4675-DD5988017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CBF07-5ACA-4FF7-B0C5-EB52F246DB19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F24FE2-D8DD-78CB-0EDE-0C2C4576D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18AD59-138A-C650-17B6-1840FFB67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34187-55AC-4ED0-ACBF-DEE5AB7378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23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302E4C-4D58-5930-6DBC-7667EF7CAF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4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PROGRAMAÇÃO PARA DISPOSITIVOS MOVEIS EM ANDROID</a:t>
            </a:r>
            <a:br>
              <a:rPr lang="pt-BR" sz="18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8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pt-BR" sz="18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39493E-2679-E7F6-FBC3-70FA2BDE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JOGO DA VELHA</a:t>
            </a:r>
          </a:p>
        </p:txBody>
      </p:sp>
    </p:spTree>
    <p:extLst>
      <p:ext uri="{BB962C8B-B14F-4D97-AF65-F5344CB8AC3E}">
        <p14:creationId xmlns:p14="http://schemas.microsoft.com/office/powerpoint/2010/main" val="4672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80A1F-ECD2-D6C4-3176-73AF3262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Aplicativo rodando nativamente no </a:t>
            </a:r>
            <a:r>
              <a:rPr lang="pt-BR" dirty="0" err="1"/>
              <a:t>android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D0B9F31-8192-31CB-3A71-1ECA46339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9603" y="1825625"/>
            <a:ext cx="2372793" cy="4351338"/>
          </a:xfrm>
        </p:spPr>
      </p:pic>
    </p:spTree>
    <p:extLst>
      <p:ext uri="{BB962C8B-B14F-4D97-AF65-F5344CB8AC3E}">
        <p14:creationId xmlns:p14="http://schemas.microsoft.com/office/powerpoint/2010/main" val="136193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A4F64-B7EA-41A4-93F5-24A8AB39F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9A4002-8C26-649F-3441-480383160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1A9668-6E71-05F3-C055-8653EAC62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632"/>
            <a:ext cx="12192000" cy="634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2759C-FF73-B0DF-5C12-F7B488354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761572-0544-1B28-12F8-D56B2FBCC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11A0EE-5889-EA30-1710-9BC469734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227" y="0"/>
            <a:ext cx="9629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45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BBF5F-4FFB-828D-1D6B-1B070397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D58DFC-A1C7-F456-9B89-024748878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228B3C3-EB80-6E88-0844-F16A960F9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17" y="0"/>
            <a:ext cx="106221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2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CD775-80F9-D2D1-7C6B-DA260D489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CAA0FA-F500-5CF9-9646-852C6D674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0594927-0DE4-94D1-DAFB-1B79AF6CA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58" y="0"/>
            <a:ext cx="111320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73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EEFE3-DC6D-739B-155D-BA466743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74EB8B-2489-DD7A-2DF0-8931AD65D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AE9C005-9D0A-2B55-71B2-E329CC406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825" y="0"/>
            <a:ext cx="96983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96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1A570-0632-B226-5EC1-C98C26B2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enquanto é isto!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5ED7E7AD-6CBB-8CB1-3EB0-71AAD3807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9454" y="1825625"/>
            <a:ext cx="2333091" cy="4351338"/>
          </a:xfrm>
        </p:spPr>
      </p:pic>
    </p:spTree>
    <p:extLst>
      <p:ext uri="{BB962C8B-B14F-4D97-AF65-F5344CB8AC3E}">
        <p14:creationId xmlns:p14="http://schemas.microsoft.com/office/powerpoint/2010/main" val="34392445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PROGRAMAÇÃO PARA DISPOSITIVOS MOVEIS EM ANDROID   </vt:lpstr>
      <vt:lpstr>Aplicativo rodando nativamente no android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Por enquanto é isto!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PARA DISPOSITIVOS MOVEIS EM ANDROID   </dc:title>
  <dc:creator>ICARO ALBERTH DE OLIVEIRA</dc:creator>
  <cp:lastModifiedBy>ICARO ALBERTH DE OLIVEIRA</cp:lastModifiedBy>
  <cp:revision>1</cp:revision>
  <dcterms:created xsi:type="dcterms:W3CDTF">2024-09-20T01:38:36Z</dcterms:created>
  <dcterms:modified xsi:type="dcterms:W3CDTF">2024-09-20T01:39:49Z</dcterms:modified>
</cp:coreProperties>
</file>