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10" d="100"/>
          <a:sy n="110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B311-8ECA-4D06-9B8F-28ADC60BFDE6}" type="datetimeFigureOut">
              <a:rPr lang="he-IL" smtClean="0"/>
              <a:t>כ"א/טבת/תשע"ד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DB38-A5C7-4177-9C5B-04E6EF5B1B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720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B311-8ECA-4D06-9B8F-28ADC60BFDE6}" type="datetimeFigureOut">
              <a:rPr lang="he-IL" smtClean="0"/>
              <a:t>כ"א/טבת/תשע"ד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DB38-A5C7-4177-9C5B-04E6EF5B1B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668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B311-8ECA-4D06-9B8F-28ADC60BFDE6}" type="datetimeFigureOut">
              <a:rPr lang="he-IL" smtClean="0"/>
              <a:t>כ"א/טבת/תשע"ד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DB38-A5C7-4177-9C5B-04E6EF5B1B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097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B311-8ECA-4D06-9B8F-28ADC60BFDE6}" type="datetimeFigureOut">
              <a:rPr lang="he-IL" smtClean="0"/>
              <a:t>כ"א/טבת/תשע"ד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DB38-A5C7-4177-9C5B-04E6EF5B1B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864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B311-8ECA-4D06-9B8F-28ADC60BFDE6}" type="datetimeFigureOut">
              <a:rPr lang="he-IL" smtClean="0"/>
              <a:t>כ"א/טבת/תשע"ד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DB38-A5C7-4177-9C5B-04E6EF5B1B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561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B311-8ECA-4D06-9B8F-28ADC60BFDE6}" type="datetimeFigureOut">
              <a:rPr lang="he-IL" smtClean="0"/>
              <a:t>כ"א/טבת/תשע"ד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DB38-A5C7-4177-9C5B-04E6EF5B1B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475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B311-8ECA-4D06-9B8F-28ADC60BFDE6}" type="datetimeFigureOut">
              <a:rPr lang="he-IL" smtClean="0"/>
              <a:t>כ"א/טבת/תשע"ד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DB38-A5C7-4177-9C5B-04E6EF5B1B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63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B311-8ECA-4D06-9B8F-28ADC60BFDE6}" type="datetimeFigureOut">
              <a:rPr lang="he-IL" smtClean="0"/>
              <a:t>כ"א/טבת/תשע"ד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DB38-A5C7-4177-9C5B-04E6EF5B1B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245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B311-8ECA-4D06-9B8F-28ADC60BFDE6}" type="datetimeFigureOut">
              <a:rPr lang="he-IL" smtClean="0"/>
              <a:t>כ"א/טבת/תשע"ד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DB38-A5C7-4177-9C5B-04E6EF5B1B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582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B311-8ECA-4D06-9B8F-28ADC60BFDE6}" type="datetimeFigureOut">
              <a:rPr lang="he-IL" smtClean="0"/>
              <a:t>כ"א/טבת/תשע"ד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DB38-A5C7-4177-9C5B-04E6EF5B1B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189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B311-8ECA-4D06-9B8F-28ADC60BFDE6}" type="datetimeFigureOut">
              <a:rPr lang="he-IL" smtClean="0"/>
              <a:t>כ"א/טבת/תשע"ד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DB38-A5C7-4177-9C5B-04E6EF5B1B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095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7B311-8ECA-4D06-9B8F-28ADC60BFDE6}" type="datetimeFigureOut">
              <a:rPr lang="he-IL" smtClean="0"/>
              <a:t>כ"א/טבת/תשע"ד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DB38-A5C7-4177-9C5B-04E6EF5B1B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468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1276" y="1052736"/>
            <a:ext cx="1800200" cy="23762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737320" y="1318558"/>
            <a:ext cx="1008112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u="sng" dirty="0" smtClean="0"/>
              <a:t>PITracking.html</a:t>
            </a:r>
          </a:p>
          <a:p>
            <a:pPr algn="l" rtl="0"/>
            <a:endParaRPr lang="en-US" sz="1000" u="sng" dirty="0"/>
          </a:p>
          <a:p>
            <a:pPr algn="l" rtl="0"/>
            <a:r>
              <a:rPr lang="en-US" sz="1000" u="sng" dirty="0" smtClean="0"/>
              <a:t>Submit()</a:t>
            </a:r>
            <a:endParaRPr lang="he-IL" sz="1000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65007"/>
            <a:ext cx="1259632" cy="83975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491880" y="1052736"/>
            <a:ext cx="2520280" cy="30963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3923928" y="1318557"/>
            <a:ext cx="1512168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u="sng" dirty="0" smtClean="0"/>
              <a:t>PITracking.java</a:t>
            </a:r>
            <a:endParaRPr lang="he-IL" sz="1000" u="sng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67744" y="1976352"/>
            <a:ext cx="10801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31740" y="2244861"/>
            <a:ext cx="1152128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smtClean="0"/>
              <a:t>Query requests would be sent to the  servlet. response in the form of CSV would be sent back.</a:t>
            </a:r>
            <a:endParaRPr lang="he-IL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851920" y="1844824"/>
            <a:ext cx="1800200" cy="20928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smtClean="0"/>
              <a:t>Global: ManageCach.java</a:t>
            </a:r>
          </a:p>
          <a:p>
            <a:pPr algn="l" rtl="0"/>
            <a:endParaRPr lang="en-US" sz="1000" dirty="0"/>
          </a:p>
          <a:p>
            <a:pPr algn="l" rtl="0"/>
            <a:r>
              <a:rPr lang="en-US" sz="1000" dirty="0" err="1" smtClean="0"/>
              <a:t>getCurrentStudies</a:t>
            </a:r>
            <a:r>
              <a:rPr lang="en-US" sz="1000" dirty="0" smtClean="0"/>
              <a:t>()</a:t>
            </a:r>
          </a:p>
          <a:p>
            <a:pPr algn="l" rtl="0"/>
            <a:r>
              <a:rPr lang="en-US" sz="1000" dirty="0" err="1" smtClean="0"/>
              <a:t>getHistoryStudies</a:t>
            </a:r>
            <a:r>
              <a:rPr lang="en-US" sz="1000" dirty="0" smtClean="0"/>
              <a:t>()</a:t>
            </a:r>
          </a:p>
          <a:p>
            <a:pPr algn="l" rtl="0"/>
            <a:r>
              <a:rPr lang="en-US" sz="1000" dirty="0" err="1" smtClean="0"/>
              <a:t>getQueryResults</a:t>
            </a:r>
            <a:r>
              <a:rPr lang="en-US" sz="1000" dirty="0" smtClean="0"/>
              <a:t>()</a:t>
            </a:r>
            <a:endParaRPr lang="en-US" sz="1000" dirty="0" smtClean="0"/>
          </a:p>
          <a:p>
            <a:pPr algn="l" rtl="0"/>
            <a:r>
              <a:rPr lang="en-US" sz="1000" dirty="0" err="1" smtClean="0"/>
              <a:t>queryResearch</a:t>
            </a:r>
            <a:r>
              <a:rPr lang="en-US" sz="1000" dirty="0" smtClean="0"/>
              <a:t>()</a:t>
            </a:r>
          </a:p>
          <a:p>
            <a:pPr algn="l" rtl="0"/>
            <a:r>
              <a:rPr lang="en-US" sz="1000" dirty="0" err="1" smtClean="0"/>
              <a:t>queryDemo</a:t>
            </a:r>
            <a:r>
              <a:rPr lang="en-US" sz="1000" dirty="0" smtClean="0"/>
              <a:t>()</a:t>
            </a:r>
          </a:p>
          <a:p>
            <a:pPr algn="l" rtl="0"/>
            <a:endParaRPr lang="en-US" sz="1000" dirty="0"/>
          </a:p>
          <a:p>
            <a:pPr algn="l" rtl="0"/>
            <a:endParaRPr lang="en-US" sz="1000" dirty="0" smtClean="0"/>
          </a:p>
          <a:p>
            <a:pPr algn="l" rtl="0"/>
            <a:endParaRPr lang="en-US" sz="1000" dirty="0"/>
          </a:p>
          <a:p>
            <a:pPr algn="l" rtl="0"/>
            <a:endParaRPr lang="en-US" sz="1000" dirty="0" smtClean="0"/>
          </a:p>
          <a:p>
            <a:pPr algn="l" rtl="0"/>
            <a:endParaRPr lang="en-US" sz="1000" dirty="0"/>
          </a:p>
          <a:p>
            <a:pPr algn="l" rtl="0"/>
            <a:endParaRPr lang="he-IL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3491880" y="4725144"/>
            <a:ext cx="1512168" cy="16561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851920" y="2091045"/>
            <a:ext cx="0" cy="2562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6857925" y="1581550"/>
            <a:ext cx="1596758" cy="546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TextBox 30"/>
          <p:cNvSpPr txBox="1"/>
          <p:nvPr/>
        </p:nvSpPr>
        <p:spPr>
          <a:xfrm>
            <a:off x="3707904" y="4869160"/>
            <a:ext cx="122413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u="sng" dirty="0" smtClean="0"/>
              <a:t>ManageCach.java</a:t>
            </a:r>
          </a:p>
          <a:p>
            <a:pPr algn="l" rtl="0"/>
            <a:endParaRPr lang="en-US" sz="1000" u="sng" dirty="0"/>
          </a:p>
          <a:p>
            <a:pPr algn="l" rtl="0"/>
            <a:r>
              <a:rPr lang="en-US" sz="1000" dirty="0" err="1" smtClean="0"/>
              <a:t>StringBuffer</a:t>
            </a:r>
            <a:r>
              <a:rPr lang="en-US" sz="1000" u="sng" dirty="0" smtClean="0"/>
              <a:t>[] CSV</a:t>
            </a:r>
          </a:p>
          <a:p>
            <a:pPr algn="l" rtl="0"/>
            <a:r>
              <a:rPr lang="en-US" sz="1000" u="sng" dirty="0" err="1" smtClean="0"/>
              <a:t>saveToDisk</a:t>
            </a:r>
            <a:r>
              <a:rPr lang="en-US" sz="1000" u="sng" dirty="0" smtClean="0"/>
              <a:t>()</a:t>
            </a:r>
            <a:endParaRPr lang="he-IL" sz="1000" u="sng" dirty="0"/>
          </a:p>
        </p:txBody>
      </p:sp>
      <p:sp>
        <p:nvSpPr>
          <p:cNvPr id="34" name="TextBox 33"/>
          <p:cNvSpPr txBox="1"/>
          <p:nvPr/>
        </p:nvSpPr>
        <p:spPr>
          <a:xfrm>
            <a:off x="6948264" y="1700808"/>
            <a:ext cx="136815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smtClean="0"/>
              <a:t>Production: Research</a:t>
            </a:r>
            <a:endParaRPr lang="he-IL" sz="1000" dirty="0"/>
          </a:p>
        </p:txBody>
      </p:sp>
      <p:sp>
        <p:nvSpPr>
          <p:cNvPr id="35" name="Rounded Rectangle 34"/>
          <p:cNvSpPr/>
          <p:nvPr/>
        </p:nvSpPr>
        <p:spPr>
          <a:xfrm>
            <a:off x="6833961" y="2479387"/>
            <a:ext cx="1596758" cy="546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TextBox 35"/>
          <p:cNvSpPr txBox="1"/>
          <p:nvPr/>
        </p:nvSpPr>
        <p:spPr>
          <a:xfrm>
            <a:off x="6924300" y="2598645"/>
            <a:ext cx="136815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smtClean="0"/>
              <a:t>Production: Demo</a:t>
            </a:r>
            <a:endParaRPr lang="he-IL" sz="1000" dirty="0"/>
          </a:p>
        </p:txBody>
      </p:sp>
      <p:sp>
        <p:nvSpPr>
          <p:cNvPr id="37" name="Rounded Rectangle 36"/>
          <p:cNvSpPr/>
          <p:nvPr/>
        </p:nvSpPr>
        <p:spPr>
          <a:xfrm>
            <a:off x="6831153" y="3398063"/>
            <a:ext cx="1596758" cy="546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TextBox 37"/>
          <p:cNvSpPr txBox="1"/>
          <p:nvPr/>
        </p:nvSpPr>
        <p:spPr>
          <a:xfrm>
            <a:off x="6921492" y="3517321"/>
            <a:ext cx="136815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smtClean="0"/>
              <a:t>Warehouse</a:t>
            </a:r>
            <a:endParaRPr lang="he-IL" sz="1000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6084168" y="182391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111700" y="2721755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6111700" y="3640431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1700808"/>
            <a:ext cx="792088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smtClean="0"/>
              <a:t>AJAX POST</a:t>
            </a:r>
            <a:endParaRPr lang="he-IL" sz="1000" dirty="0"/>
          </a:p>
        </p:txBody>
      </p:sp>
    </p:spTree>
    <p:extLst>
      <p:ext uri="{BB962C8B-B14F-4D97-AF65-F5344CB8AC3E}">
        <p14:creationId xmlns:p14="http://schemas.microsoft.com/office/powerpoint/2010/main" val="373012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52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7</cp:revision>
  <dcterms:created xsi:type="dcterms:W3CDTF">2013-12-24T15:19:02Z</dcterms:created>
  <dcterms:modified xsi:type="dcterms:W3CDTF">2013-12-24T21:22:30Z</dcterms:modified>
</cp:coreProperties>
</file>