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2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6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9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6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6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7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4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8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8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9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6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276" y="1052736"/>
            <a:ext cx="180020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7320" y="1318558"/>
            <a:ext cx="10081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PITracking.html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u="sng" dirty="0" smtClean="0"/>
              <a:t>Submit()</a:t>
            </a:r>
            <a:endParaRPr lang="he-IL" sz="1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65007"/>
            <a:ext cx="1259632" cy="83975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72972" y="908720"/>
            <a:ext cx="2520280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3923928" y="1318557"/>
            <a:ext cx="151216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PITracking.java</a:t>
            </a:r>
            <a:endParaRPr lang="he-IL" sz="1000" u="sn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31740" y="1976352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1740" y="2244861"/>
            <a:ext cx="115212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Query requests would be sent to the  servlet. response in the form of CSV would be sent back.</a:t>
            </a:r>
            <a:endParaRPr lang="he-IL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1844824"/>
            <a:ext cx="180020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Global: ManageCach.java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 err="1" smtClean="0"/>
              <a:t>getCurrentStudies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getHistoryStudies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getQueryResults</a:t>
            </a:r>
            <a:r>
              <a:rPr lang="en-US" sz="1000" dirty="0" smtClean="0"/>
              <a:t>()</a:t>
            </a:r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he-IL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771800" y="4581128"/>
            <a:ext cx="1368152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3707904" y="2737376"/>
            <a:ext cx="144016" cy="170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367730" y="4306237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2843808" y="4735031"/>
            <a:ext cx="1224136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ManageCach.java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dirty="0" err="1" smtClean="0"/>
              <a:t>StringBuffer</a:t>
            </a:r>
            <a:r>
              <a:rPr lang="en-US" sz="1000" u="sng" dirty="0" smtClean="0"/>
              <a:t>[] </a:t>
            </a:r>
            <a:r>
              <a:rPr lang="en-US" sz="1000" u="sng" dirty="0" smtClean="0"/>
              <a:t>CSV</a:t>
            </a:r>
          </a:p>
          <a:p>
            <a:pPr algn="l" rtl="0"/>
            <a:r>
              <a:rPr lang="en-US" sz="1000" u="sng" dirty="0" smtClean="0"/>
              <a:t>Scheduler()</a:t>
            </a:r>
            <a:endParaRPr lang="en-US" sz="1000" u="sng" dirty="0" smtClean="0"/>
          </a:p>
          <a:p>
            <a:pPr algn="l" rtl="0"/>
            <a:r>
              <a:rPr lang="en-US" sz="1000" u="sng" dirty="0" err="1" smtClean="0"/>
              <a:t>saveToDisk</a:t>
            </a:r>
            <a:r>
              <a:rPr lang="en-US" sz="1000" u="sng" dirty="0" smtClean="0"/>
              <a:t>()</a:t>
            </a:r>
            <a:endParaRPr lang="he-IL" sz="10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7458069" y="4425495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Research</a:t>
            </a:r>
            <a:endParaRPr lang="he-IL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7343766" y="5204074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7434105" y="5323332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Demo</a:t>
            </a:r>
            <a:endParaRPr lang="he-IL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7340958" y="5978734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7455261" y="6146461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Warehouse</a:t>
            </a:r>
            <a:endParaRPr lang="he-IL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16216" y="4552467"/>
            <a:ext cx="684228" cy="30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16216" y="5446442"/>
            <a:ext cx="753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516216" y="5949280"/>
            <a:ext cx="684228" cy="207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1700808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AJAX POST</a:t>
            </a:r>
            <a:endParaRPr lang="he-IL" sz="10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660134" y="2752692"/>
            <a:ext cx="991986" cy="1688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040052" y="4548605"/>
            <a:ext cx="1332148" cy="1688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184068" y="4725144"/>
            <a:ext cx="1080120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err="1" smtClean="0"/>
              <a:t>SessionDAO</a:t>
            </a:r>
            <a:endParaRPr lang="en-US" sz="1000" u="sng" dirty="0" smtClean="0"/>
          </a:p>
          <a:p>
            <a:pPr algn="l" rtl="0"/>
            <a:endParaRPr lang="en-US" sz="1000" u="sng" dirty="0"/>
          </a:p>
          <a:p>
            <a:pPr algn="l" rtl="0"/>
            <a:r>
              <a:rPr lang="en-US" sz="1000" dirty="0" err="1"/>
              <a:t>queryResearch</a:t>
            </a:r>
            <a:r>
              <a:rPr lang="en-US" sz="1000" dirty="0"/>
              <a:t>()</a:t>
            </a:r>
          </a:p>
          <a:p>
            <a:pPr algn="l" rtl="0"/>
            <a:r>
              <a:rPr lang="en-US" sz="1000" dirty="0" err="1"/>
              <a:t>queryDemo</a:t>
            </a:r>
            <a:r>
              <a:rPr lang="en-US" sz="1000" dirty="0"/>
              <a:t>()</a:t>
            </a:r>
          </a:p>
          <a:p>
            <a:pPr algn="l" rtl="0"/>
            <a:endParaRPr lang="he-IL" sz="1000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48064" y="23848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55716" y="1872556"/>
            <a:ext cx="1340620" cy="1586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/>
          <p:cNvSpPr txBox="1"/>
          <p:nvPr/>
        </p:nvSpPr>
        <p:spPr>
          <a:xfrm>
            <a:off x="6380025" y="2060848"/>
            <a:ext cx="11443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u="sng" dirty="0" smtClean="0"/>
              <a:t>RandomStudyConfigReader.java</a:t>
            </a:r>
            <a:endParaRPr lang="he-IL" sz="800" u="sng" dirty="0"/>
          </a:p>
        </p:txBody>
      </p:sp>
    </p:spTree>
    <p:extLst>
      <p:ext uri="{BB962C8B-B14F-4D97-AF65-F5344CB8AC3E}">
        <p14:creationId xmlns:p14="http://schemas.microsoft.com/office/powerpoint/2010/main" val="37301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14</cp:revision>
  <dcterms:created xsi:type="dcterms:W3CDTF">2013-12-24T15:19:02Z</dcterms:created>
  <dcterms:modified xsi:type="dcterms:W3CDTF">2013-12-25T17:29:52Z</dcterms:modified>
</cp:coreProperties>
</file>