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3771" autoAdjust="0"/>
  </p:normalViewPr>
  <p:slideViewPr>
    <p:cSldViewPr>
      <p:cViewPr>
        <p:scale>
          <a:sx n="120" d="100"/>
          <a:sy n="120" d="100"/>
        </p:scale>
        <p:origin x="-14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324E03-0480-457F-BFA6-F236AC0829B8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A511B8-6C59-4F06-BBAA-91E4AEFCD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3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Admin Perspective: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511B8-6C59-4F06-BBAA-91E4AEFCD6C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29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77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9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9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6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8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9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9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666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3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9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CD22-FF3E-4F99-95DC-7771DCC76A6A}" type="datetimeFigureOut">
              <a:rPr lang="he-IL" smtClean="0"/>
              <a:t>י"ג/טבת/תשע"ד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0E09-8A2C-4069-BC82-F9DEF23119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7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71525" cy="92964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06" y="358064"/>
            <a:ext cx="685800" cy="68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02" y="310560"/>
            <a:ext cx="762000" cy="762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-612576" y="980728"/>
            <a:ext cx="6125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896713" y="1185947"/>
            <a:ext cx="129614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An animated gif to indicate if backend process is alive</a:t>
            </a:r>
            <a:endParaRPr lang="he-IL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3699"/>
              </p:ext>
            </p:extLst>
          </p:nvPr>
        </p:nvGraphicFramePr>
        <p:xfrm>
          <a:off x="1403648" y="2564904"/>
          <a:ext cx="6096000" cy="15841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96044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%CR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Completed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Started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Task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Researcher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Study</a:t>
                      </a:r>
                      <a:endParaRPr lang="he-IL" sz="12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3688" y="4725144"/>
            <a:ext cx="504056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 rot="19807449">
            <a:off x="2946563" y="5091571"/>
            <a:ext cx="23570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0788" y="1997804"/>
            <a:ext cx="147788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Enter study…</a:t>
            </a:r>
            <a:endParaRPr lang="he-IL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-756592" y="1034460"/>
            <a:ext cx="2304256" cy="96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968721" y="1999833"/>
            <a:ext cx="136815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Download to pdf (to be implemented on the second phase?)</a:t>
            </a:r>
            <a:endParaRPr lang="he-IL" sz="1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60" y="2010088"/>
            <a:ext cx="219075" cy="2190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-468560" y="515719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896713" y="5265204"/>
            <a:ext cx="1284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Completion rate graph (to be implemented in second phase?)</a:t>
            </a:r>
            <a:endParaRPr lang="he-IL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-756592" y="2289900"/>
            <a:ext cx="2177380" cy="18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942596" y="3868017"/>
            <a:ext cx="11401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Study search can search for studies after each button click so no search button need to be pressed.</a:t>
            </a:r>
            <a:endParaRPr lang="he-IL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1961" y="1983381"/>
            <a:ext cx="5723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Since:</a:t>
            </a:r>
            <a:endParaRPr lang="he-IL" sz="1200" dirty="0"/>
          </a:p>
        </p:txBody>
      </p:sp>
      <p:sp>
        <p:nvSpPr>
          <p:cNvPr id="25" name="Flowchart: Sort 24"/>
          <p:cNvSpPr/>
          <p:nvPr/>
        </p:nvSpPr>
        <p:spPr>
          <a:xfrm>
            <a:off x="2184251" y="2636912"/>
            <a:ext cx="144016" cy="216024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7040354" y="522283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hlinkClick r:id="rId7"/>
              </a:rPr>
              <a:t>Log Out</a:t>
            </a:r>
            <a:endParaRPr lang="he-IL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952465" y="562464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Welcome Admin</a:t>
            </a:r>
            <a:endParaRPr lang="he-I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862" y="1981661"/>
            <a:ext cx="5760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Until</a:t>
            </a:r>
            <a:endParaRPr lang="he-IL" sz="1200" dirty="0"/>
          </a:p>
        </p:txBody>
      </p:sp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88" y="2012344"/>
            <a:ext cx="219075" cy="219075"/>
          </a:xfrm>
          <a:prstGeom prst="rect">
            <a:avLst/>
          </a:prstGeom>
        </p:spPr>
      </p:pic>
      <p:sp>
        <p:nvSpPr>
          <p:cNvPr id="34" name="Flowchart: Alternate Process 33"/>
          <p:cNvSpPr/>
          <p:nvPr/>
        </p:nvSpPr>
        <p:spPr>
          <a:xfrm>
            <a:off x="5868143" y="2028521"/>
            <a:ext cx="732393" cy="2006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Current</a:t>
            </a:r>
            <a:endParaRPr lang="he-IL" sz="1200" dirty="0"/>
          </a:p>
        </p:txBody>
      </p:sp>
      <p:sp>
        <p:nvSpPr>
          <p:cNvPr id="51" name="Flowchart: Alternate Process 50"/>
          <p:cNvSpPr/>
          <p:nvPr/>
        </p:nvSpPr>
        <p:spPr>
          <a:xfrm>
            <a:off x="6702039" y="2033684"/>
            <a:ext cx="816247" cy="1977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Research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39" y="1996474"/>
            <a:ext cx="99326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By task..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472570" y="4196532"/>
            <a:ext cx="972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4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81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2013-12-15T13:11:30Z</dcterms:created>
  <dcterms:modified xsi:type="dcterms:W3CDTF">2013-12-16T12:16:42Z</dcterms:modified>
</cp:coreProperties>
</file>