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94B46-B3D0-4C04-A38C-60C73EAFBD8B}" type="datetimeFigureOut">
              <a:rPr lang="ko-KR" altLang="en-US" smtClean="0"/>
              <a:t>2018-02-19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EDF9-1FAF-4CDA-9CB7-8E6F5D834F1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>
            <a:spLocks/>
          </p:cNvSpPr>
          <p:nvPr/>
        </p:nvSpPr>
        <p:spPr>
          <a:xfrm>
            <a:off x="5857884" y="36000"/>
            <a:ext cx="2160000" cy="21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>
            <a:spLocks/>
          </p:cNvSpPr>
          <p:nvPr/>
        </p:nvSpPr>
        <p:spPr>
          <a:xfrm>
            <a:off x="1285852" y="4028400"/>
            <a:ext cx="2160000" cy="216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85852" y="2214554"/>
            <a:ext cx="6782400" cy="180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김지수</dc:creator>
  <cp:lastModifiedBy>김지수</cp:lastModifiedBy>
  <cp:revision>3</cp:revision>
  <dcterms:created xsi:type="dcterms:W3CDTF">2018-02-19T05:05:36Z</dcterms:created>
  <dcterms:modified xsi:type="dcterms:W3CDTF">2018-02-19T05:30:33Z</dcterms:modified>
</cp:coreProperties>
</file>