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5C88-AEC0-440C-A32D-69C1226BEA1F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B5FB-D805-476B-8A5B-CDFE9AE9F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5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5C88-AEC0-440C-A32D-69C1226BEA1F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B5FB-D805-476B-8A5B-CDFE9AE9F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0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5C88-AEC0-440C-A32D-69C1226BEA1F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B5FB-D805-476B-8A5B-CDFE9AE9F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43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5C88-AEC0-440C-A32D-69C1226BEA1F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B5FB-D805-476B-8A5B-CDFE9AE9F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54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5C88-AEC0-440C-A32D-69C1226BEA1F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B5FB-D805-476B-8A5B-CDFE9AE9F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09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5C88-AEC0-440C-A32D-69C1226BEA1F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B5FB-D805-476B-8A5B-CDFE9AE9F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08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5C88-AEC0-440C-A32D-69C1226BEA1F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B5FB-D805-476B-8A5B-CDFE9AE9F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40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5C88-AEC0-440C-A32D-69C1226BEA1F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B5FB-D805-476B-8A5B-CDFE9AE9F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94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5C88-AEC0-440C-A32D-69C1226BEA1F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B5FB-D805-476B-8A5B-CDFE9AE9F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60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5C88-AEC0-440C-A32D-69C1226BEA1F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B5FB-D805-476B-8A5B-CDFE9AE9F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5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5C88-AEC0-440C-A32D-69C1226BEA1F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B5FB-D805-476B-8A5B-CDFE9AE9F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73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75C88-AEC0-440C-A32D-69C1226BEA1F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0B5FB-D805-476B-8A5B-CDFE9AE9F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7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680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235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03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422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586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03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687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7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528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643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556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34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Nhat Truong</dc:creator>
  <cp:lastModifiedBy>Nhat Truong</cp:lastModifiedBy>
  <cp:revision>5</cp:revision>
  <dcterms:created xsi:type="dcterms:W3CDTF">2023-06-12T04:55:39Z</dcterms:created>
  <dcterms:modified xsi:type="dcterms:W3CDTF">2023-06-12T05:00:27Z</dcterms:modified>
</cp:coreProperties>
</file>