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287000" cx="18288000"/>
  <p:notesSz cx="6858000" cy="9144000"/>
  <p:embeddedFontLst>
    <p:embeddedFont>
      <p:font typeface="Inter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Int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cc143b915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cc143b915d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cc143b915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2cc143b915d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c143b915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cc143b915d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c143b915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cc143b915d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cc143b915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cc143b915d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000000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512133" y="507760"/>
            <a:ext cx="17263847" cy="9271745"/>
            <a:chOff x="0" y="0"/>
            <a:chExt cx="4546827" cy="2441925"/>
          </a:xfrm>
        </p:grpSpPr>
        <p:sp>
          <p:nvSpPr>
            <p:cNvPr id="17" name="Google Shape;17;p3"/>
            <p:cNvSpPr/>
            <p:nvPr/>
          </p:nvSpPr>
          <p:spPr>
            <a:xfrm>
              <a:off x="0" y="0"/>
              <a:ext cx="4546827" cy="2441871"/>
            </a:xfrm>
            <a:custGeom>
              <a:rect b="b" l="l" r="r" t="t"/>
              <a:pathLst>
                <a:path extrusionOk="0" h="2441871" w="4546827">
                  <a:moveTo>
                    <a:pt x="22871" y="0"/>
                  </a:moveTo>
                  <a:lnTo>
                    <a:pt x="4523956" y="0"/>
                  </a:lnTo>
                  <a:cubicBezTo>
                    <a:pt x="4536587" y="0"/>
                    <a:pt x="4546827" y="10240"/>
                    <a:pt x="4546827" y="22871"/>
                  </a:cubicBezTo>
                  <a:lnTo>
                    <a:pt x="4546827" y="2419001"/>
                  </a:lnTo>
                  <a:cubicBezTo>
                    <a:pt x="4546827" y="2425066"/>
                    <a:pt x="4544418" y="2430884"/>
                    <a:pt x="4540128" y="2435173"/>
                  </a:cubicBezTo>
                  <a:cubicBezTo>
                    <a:pt x="4535839" y="2439462"/>
                    <a:pt x="4530022" y="2441871"/>
                    <a:pt x="4523956" y="2441871"/>
                  </a:cubicBezTo>
                  <a:lnTo>
                    <a:pt x="22871" y="2441871"/>
                  </a:lnTo>
                  <a:cubicBezTo>
                    <a:pt x="10240" y="2441871"/>
                    <a:pt x="0" y="2431632"/>
                    <a:pt x="0" y="2419001"/>
                  </a:cubicBezTo>
                  <a:lnTo>
                    <a:pt x="0" y="22871"/>
                  </a:lnTo>
                  <a:cubicBezTo>
                    <a:pt x="0" y="10240"/>
                    <a:pt x="10240" y="0"/>
                    <a:pt x="22871" y="0"/>
                  </a:cubicBezTo>
                  <a:close/>
                </a:path>
              </a:pathLst>
            </a:custGeom>
            <a:gradFill>
              <a:gsLst>
                <a:gs pos="0">
                  <a:srgbClr val="101010"/>
                </a:gs>
                <a:gs pos="25000">
                  <a:srgbClr val="101010"/>
                </a:gs>
                <a:gs pos="50000">
                  <a:srgbClr val="101010"/>
                </a:gs>
                <a:gs pos="75000">
                  <a:srgbClr val="101010"/>
                </a:gs>
                <a:gs pos="100000">
                  <a:srgbClr val="7153FF">
                    <a:alpha val="23921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 txBox="1"/>
            <p:nvPr/>
          </p:nvSpPr>
          <p:spPr>
            <a:xfrm>
              <a:off x="0" y="9525"/>
              <a:ext cx="4546800" cy="24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3"/>
          <p:cNvSpPr/>
          <p:nvPr>
            <p:ph idx="2" type="pic"/>
          </p:nvPr>
        </p:nvSpPr>
        <p:spPr>
          <a:xfrm>
            <a:off x="529600" y="529675"/>
            <a:ext cx="17229000" cy="9227700"/>
          </a:xfrm>
          <a:prstGeom prst="roundRect">
            <a:avLst>
              <a:gd fmla="val 731" name="adj"/>
            </a:avLst>
          </a:prstGeom>
          <a:noFill/>
          <a:ln>
            <a:noFill/>
          </a:ln>
        </p:spPr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104900" y="874400"/>
            <a:ext cx="1349400" cy="19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>
              <a:spcBef>
                <a:spcPts val="64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30200" lvl="1" marL="914400"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>
              <a:spcBef>
                <a:spcPts val="640"/>
              </a:spcBef>
              <a:spcAft>
                <a:spcPts val="0"/>
              </a:spcAft>
              <a:buSzPts val="1600"/>
              <a:buChar char="•"/>
              <a:defRPr b="1" sz="1600"/>
            </a:lvl3pPr>
            <a:lvl4pPr indent="-330200" lvl="3" marL="1828800">
              <a:spcBef>
                <a:spcPts val="640"/>
              </a:spcBef>
              <a:spcAft>
                <a:spcPts val="0"/>
              </a:spcAft>
              <a:buSzPts val="1600"/>
              <a:buChar char="–"/>
              <a:defRPr b="1" sz="1600"/>
            </a:lvl4pPr>
            <a:lvl5pPr indent="-330200" lvl="4" marL="2286000">
              <a:spcBef>
                <a:spcPts val="640"/>
              </a:spcBef>
              <a:spcAft>
                <a:spcPts val="0"/>
              </a:spcAft>
              <a:buSzPts val="1600"/>
              <a:buChar char="»"/>
              <a:defRPr b="1" sz="1600"/>
            </a:lvl5pPr>
            <a:lvl6pPr indent="-330200" lvl="5" marL="2743200">
              <a:spcBef>
                <a:spcPts val="640"/>
              </a:spcBef>
              <a:spcAft>
                <a:spcPts val="0"/>
              </a:spcAft>
              <a:buSzPts val="1600"/>
              <a:buChar char="•"/>
              <a:defRPr b="1" sz="1600"/>
            </a:lvl6pPr>
            <a:lvl7pPr indent="-330200" lvl="6" marL="3200400">
              <a:spcBef>
                <a:spcPts val="640"/>
              </a:spcBef>
              <a:spcAft>
                <a:spcPts val="0"/>
              </a:spcAft>
              <a:buSzPts val="1600"/>
              <a:buChar char="•"/>
              <a:defRPr b="1" sz="1600"/>
            </a:lvl7pPr>
            <a:lvl8pPr indent="-330200" lvl="7" marL="3657600">
              <a:spcBef>
                <a:spcPts val="640"/>
              </a:spcBef>
              <a:spcAft>
                <a:spcPts val="0"/>
              </a:spcAft>
              <a:buSzPts val="1600"/>
              <a:buChar char="•"/>
              <a:defRPr b="1" sz="1600"/>
            </a:lvl8pPr>
            <a:lvl9pPr indent="-330200" lvl="8" marL="4114800">
              <a:spcBef>
                <a:spcPts val="640"/>
              </a:spcBef>
              <a:spcAft>
                <a:spcPts val="0"/>
              </a:spcAft>
              <a:buSzPts val="1600"/>
              <a:buChar char="•"/>
              <a:defRPr b="1" sz="1600"/>
            </a:lvl9pPr>
          </a:lstStyle>
          <a:p/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1486650" y="4023300"/>
            <a:ext cx="15314700" cy="224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9620229" y="507760"/>
            <a:ext cx="8155741" cy="9271745"/>
            <a:chOff x="0" y="0"/>
            <a:chExt cx="2148000" cy="2441925"/>
          </a:xfrm>
        </p:grpSpPr>
        <p:sp>
          <p:nvSpPr>
            <p:cNvPr id="24" name="Google Shape;24;p4"/>
            <p:cNvSpPr/>
            <p:nvPr/>
          </p:nvSpPr>
          <p:spPr>
            <a:xfrm>
              <a:off x="0" y="0"/>
              <a:ext cx="2147987" cy="2441871"/>
            </a:xfrm>
            <a:custGeom>
              <a:rect b="b" l="l" r="r" t="t"/>
              <a:pathLst>
                <a:path extrusionOk="0" h="2441871" w="2147987">
                  <a:moveTo>
                    <a:pt x="48413" y="0"/>
                  </a:moveTo>
                  <a:lnTo>
                    <a:pt x="2099574" y="0"/>
                  </a:lnTo>
                  <a:cubicBezTo>
                    <a:pt x="2112414" y="0"/>
                    <a:pt x="2124728" y="5101"/>
                    <a:pt x="2133807" y="14180"/>
                  </a:cubicBezTo>
                  <a:cubicBezTo>
                    <a:pt x="2142886" y="23259"/>
                    <a:pt x="2147987" y="35573"/>
                    <a:pt x="2147987" y="48413"/>
                  </a:cubicBezTo>
                  <a:lnTo>
                    <a:pt x="2147987" y="2393459"/>
                  </a:lnTo>
                  <a:cubicBezTo>
                    <a:pt x="2147987" y="2406298"/>
                    <a:pt x="2142886" y="2418612"/>
                    <a:pt x="2133807" y="2427692"/>
                  </a:cubicBezTo>
                  <a:cubicBezTo>
                    <a:pt x="2124728" y="2436771"/>
                    <a:pt x="2112414" y="2441871"/>
                    <a:pt x="2099574" y="2441871"/>
                  </a:cubicBezTo>
                  <a:lnTo>
                    <a:pt x="48413" y="2441871"/>
                  </a:lnTo>
                  <a:cubicBezTo>
                    <a:pt x="21675" y="2441871"/>
                    <a:pt x="0" y="2420196"/>
                    <a:pt x="0" y="2393459"/>
                  </a:cubicBezTo>
                  <a:lnTo>
                    <a:pt x="0" y="48413"/>
                  </a:lnTo>
                  <a:cubicBezTo>
                    <a:pt x="0" y="35573"/>
                    <a:pt x="5101" y="23259"/>
                    <a:pt x="14180" y="14180"/>
                  </a:cubicBezTo>
                  <a:cubicBezTo>
                    <a:pt x="23259" y="5101"/>
                    <a:pt x="35573" y="0"/>
                    <a:pt x="48413" y="0"/>
                  </a:cubicBezTo>
                  <a:close/>
                </a:path>
              </a:pathLst>
            </a:custGeom>
            <a:solidFill>
              <a:srgbClr val="101010"/>
            </a:soli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 txBox="1"/>
            <p:nvPr/>
          </p:nvSpPr>
          <p:spPr>
            <a:xfrm>
              <a:off x="0" y="9525"/>
              <a:ext cx="2148000" cy="24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6" name="Google Shape;26;p4"/>
          <p:cNvCxnSpPr/>
          <p:nvPr/>
        </p:nvCxnSpPr>
        <p:spPr>
          <a:xfrm>
            <a:off x="10369301" y="3243976"/>
            <a:ext cx="7381500" cy="0"/>
          </a:xfrm>
          <a:prstGeom prst="straightConnector1">
            <a:avLst/>
          </a:prstGeom>
          <a:noFill/>
          <a:ln cap="flat" cmpd="sng" w="19050">
            <a:solidFill>
              <a:srgbClr val="2424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10369301" y="4929711"/>
            <a:ext cx="7381500" cy="0"/>
          </a:xfrm>
          <a:prstGeom prst="straightConnector1">
            <a:avLst/>
          </a:prstGeom>
          <a:noFill/>
          <a:ln cap="flat" cmpd="sng" w="19050">
            <a:solidFill>
              <a:srgbClr val="2424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10369301" y="6615446"/>
            <a:ext cx="7381500" cy="0"/>
          </a:xfrm>
          <a:prstGeom prst="straightConnector1">
            <a:avLst/>
          </a:prstGeom>
          <a:noFill/>
          <a:ln cap="flat" cmpd="sng" w="19050">
            <a:solidFill>
              <a:srgbClr val="2424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4"/>
          <p:cNvCxnSpPr/>
          <p:nvPr/>
        </p:nvCxnSpPr>
        <p:spPr>
          <a:xfrm>
            <a:off x="10369301" y="8301182"/>
            <a:ext cx="7381500" cy="0"/>
          </a:xfrm>
          <a:prstGeom prst="straightConnector1">
            <a:avLst/>
          </a:prstGeom>
          <a:noFill/>
          <a:ln cap="flat" cmpd="sng" w="19050">
            <a:solidFill>
              <a:srgbClr val="2424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0369225" y="2009625"/>
            <a:ext cx="6890100" cy="46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/>
            </a:lvl1pPr>
            <a:lvl2pPr indent="-457200" lvl="1" marL="914400">
              <a:spcBef>
                <a:spcPts val="640"/>
              </a:spcBef>
              <a:spcAft>
                <a:spcPts val="0"/>
              </a:spcAft>
              <a:buSzPts val="3600"/>
              <a:buChar char="–"/>
              <a:defRPr/>
            </a:lvl2pPr>
            <a:lvl3pPr indent="-457200" lvl="2" marL="1371600">
              <a:spcBef>
                <a:spcPts val="640"/>
              </a:spcBef>
              <a:spcAft>
                <a:spcPts val="0"/>
              </a:spcAft>
              <a:buSzPts val="3600"/>
              <a:buChar char="•"/>
              <a:defRPr b="1" sz="3600"/>
            </a:lvl3pPr>
            <a:lvl4pPr indent="-457200" lvl="3" marL="1828800">
              <a:spcBef>
                <a:spcPts val="640"/>
              </a:spcBef>
              <a:spcAft>
                <a:spcPts val="0"/>
              </a:spcAft>
              <a:buSzPts val="3600"/>
              <a:buChar char="–"/>
              <a:defRPr b="1" sz="3600"/>
            </a:lvl4pPr>
            <a:lvl5pPr indent="-457200" lvl="4" marL="2286000">
              <a:spcBef>
                <a:spcPts val="640"/>
              </a:spcBef>
              <a:spcAft>
                <a:spcPts val="0"/>
              </a:spcAft>
              <a:buSzPts val="3600"/>
              <a:buChar char="»"/>
              <a:defRPr b="1" sz="3600"/>
            </a:lvl5pPr>
            <a:lvl6pPr indent="-457200" lvl="5" marL="2743200">
              <a:spcBef>
                <a:spcPts val="640"/>
              </a:spcBef>
              <a:spcAft>
                <a:spcPts val="0"/>
              </a:spcAft>
              <a:buSzPts val="3600"/>
              <a:buChar char="•"/>
              <a:defRPr b="1" sz="3600"/>
            </a:lvl6pPr>
            <a:lvl7pPr indent="-457200" lvl="6" marL="3200400">
              <a:spcBef>
                <a:spcPts val="640"/>
              </a:spcBef>
              <a:spcAft>
                <a:spcPts val="0"/>
              </a:spcAft>
              <a:buSzPts val="3600"/>
              <a:buChar char="•"/>
              <a:defRPr b="1" sz="3600"/>
            </a:lvl7pPr>
            <a:lvl8pPr indent="-457200" lvl="7" marL="3657600">
              <a:spcBef>
                <a:spcPts val="640"/>
              </a:spcBef>
              <a:spcAft>
                <a:spcPts val="0"/>
              </a:spcAft>
              <a:buSzPts val="3600"/>
              <a:buChar char="•"/>
              <a:defRPr b="1" sz="3600"/>
            </a:lvl8pPr>
            <a:lvl9pPr indent="-457200" lvl="8" marL="4114800">
              <a:spcBef>
                <a:spcPts val="640"/>
              </a:spcBef>
              <a:spcAft>
                <a:spcPts val="0"/>
              </a:spcAft>
              <a:buSzPts val="3600"/>
              <a:buChar char="•"/>
              <a:defRPr b="1" sz="3600"/>
            </a:lvl9pPr>
          </a:lstStyle>
          <a:p/>
        </p:txBody>
      </p:sp>
      <p:grpSp>
        <p:nvGrpSpPr>
          <p:cNvPr id="31" name="Google Shape;31;p4"/>
          <p:cNvGrpSpPr/>
          <p:nvPr/>
        </p:nvGrpSpPr>
        <p:grpSpPr>
          <a:xfrm>
            <a:off x="512133" y="507760"/>
            <a:ext cx="8631926" cy="4083281"/>
            <a:chOff x="0" y="0"/>
            <a:chExt cx="2273414" cy="1075425"/>
          </a:xfrm>
        </p:grpSpPr>
        <p:sp>
          <p:nvSpPr>
            <p:cNvPr id="32" name="Google Shape;32;p4"/>
            <p:cNvSpPr/>
            <p:nvPr/>
          </p:nvSpPr>
          <p:spPr>
            <a:xfrm>
              <a:off x="0" y="0"/>
              <a:ext cx="2273414" cy="1075309"/>
            </a:xfrm>
            <a:custGeom>
              <a:rect b="b" l="l" r="r" t="t"/>
              <a:pathLst>
                <a:path extrusionOk="0" h="1075309" w="2273414">
                  <a:moveTo>
                    <a:pt x="45742" y="0"/>
                  </a:moveTo>
                  <a:lnTo>
                    <a:pt x="2227672" y="0"/>
                  </a:lnTo>
                  <a:cubicBezTo>
                    <a:pt x="2239803" y="0"/>
                    <a:pt x="2251438" y="4819"/>
                    <a:pt x="2260016" y="13397"/>
                  </a:cubicBezTo>
                  <a:cubicBezTo>
                    <a:pt x="2268594" y="21976"/>
                    <a:pt x="2273414" y="33610"/>
                    <a:pt x="2273414" y="45742"/>
                  </a:cubicBezTo>
                  <a:lnTo>
                    <a:pt x="2273414" y="1029567"/>
                  </a:lnTo>
                  <a:cubicBezTo>
                    <a:pt x="2273414" y="1041698"/>
                    <a:pt x="2268594" y="1053333"/>
                    <a:pt x="2260016" y="1061911"/>
                  </a:cubicBezTo>
                  <a:cubicBezTo>
                    <a:pt x="2251438" y="1070489"/>
                    <a:pt x="2239803" y="1075309"/>
                    <a:pt x="2227672" y="1075309"/>
                  </a:cubicBezTo>
                  <a:lnTo>
                    <a:pt x="45742" y="1075309"/>
                  </a:lnTo>
                  <a:cubicBezTo>
                    <a:pt x="33610" y="1075309"/>
                    <a:pt x="21976" y="1070489"/>
                    <a:pt x="13397" y="1061911"/>
                  </a:cubicBezTo>
                  <a:cubicBezTo>
                    <a:pt x="4819" y="1053333"/>
                    <a:pt x="0" y="1041698"/>
                    <a:pt x="0" y="1029567"/>
                  </a:cubicBezTo>
                  <a:lnTo>
                    <a:pt x="0" y="45742"/>
                  </a:lnTo>
                  <a:cubicBezTo>
                    <a:pt x="0" y="33610"/>
                    <a:pt x="4819" y="21976"/>
                    <a:pt x="13397" y="13397"/>
                  </a:cubicBezTo>
                  <a:cubicBezTo>
                    <a:pt x="21976" y="4819"/>
                    <a:pt x="33610" y="0"/>
                    <a:pt x="45742" y="0"/>
                  </a:cubicBezTo>
                  <a:close/>
                </a:path>
              </a:pathLst>
            </a:custGeom>
            <a:solidFill>
              <a:srgbClr val="101010"/>
            </a:soli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 txBox="1"/>
            <p:nvPr/>
          </p:nvSpPr>
          <p:spPr>
            <a:xfrm>
              <a:off x="0" y="9525"/>
              <a:ext cx="2273400" cy="106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4"/>
          <p:cNvGrpSpPr/>
          <p:nvPr/>
        </p:nvGrpSpPr>
        <p:grpSpPr>
          <a:xfrm>
            <a:off x="512133" y="5024912"/>
            <a:ext cx="8631926" cy="4754360"/>
            <a:chOff x="0" y="0"/>
            <a:chExt cx="2273414" cy="1252169"/>
          </a:xfrm>
        </p:grpSpPr>
        <p:sp>
          <p:nvSpPr>
            <p:cNvPr id="35" name="Google Shape;35;p4"/>
            <p:cNvSpPr/>
            <p:nvPr/>
          </p:nvSpPr>
          <p:spPr>
            <a:xfrm>
              <a:off x="0" y="0"/>
              <a:ext cx="2273414" cy="1252169"/>
            </a:xfrm>
            <a:custGeom>
              <a:rect b="b" l="l" r="r" t="t"/>
              <a:pathLst>
                <a:path extrusionOk="0" h="1252169" w="2273414">
                  <a:moveTo>
                    <a:pt x="45742" y="0"/>
                  </a:moveTo>
                  <a:lnTo>
                    <a:pt x="2227672" y="0"/>
                  </a:lnTo>
                  <a:cubicBezTo>
                    <a:pt x="2239803" y="0"/>
                    <a:pt x="2251438" y="4819"/>
                    <a:pt x="2260016" y="13397"/>
                  </a:cubicBezTo>
                  <a:cubicBezTo>
                    <a:pt x="2268594" y="21976"/>
                    <a:pt x="2273414" y="33610"/>
                    <a:pt x="2273414" y="45742"/>
                  </a:cubicBezTo>
                  <a:lnTo>
                    <a:pt x="2273414" y="1206427"/>
                  </a:lnTo>
                  <a:cubicBezTo>
                    <a:pt x="2273414" y="1218558"/>
                    <a:pt x="2268594" y="1230193"/>
                    <a:pt x="2260016" y="1238771"/>
                  </a:cubicBezTo>
                  <a:cubicBezTo>
                    <a:pt x="2251438" y="1247350"/>
                    <a:pt x="2239803" y="1252169"/>
                    <a:pt x="2227672" y="1252169"/>
                  </a:cubicBezTo>
                  <a:lnTo>
                    <a:pt x="45742" y="1252169"/>
                  </a:lnTo>
                  <a:cubicBezTo>
                    <a:pt x="33610" y="1252169"/>
                    <a:pt x="21976" y="1247350"/>
                    <a:pt x="13397" y="1238771"/>
                  </a:cubicBezTo>
                  <a:cubicBezTo>
                    <a:pt x="4819" y="1230193"/>
                    <a:pt x="0" y="1218558"/>
                    <a:pt x="0" y="1206427"/>
                  </a:cubicBezTo>
                  <a:lnTo>
                    <a:pt x="0" y="45742"/>
                  </a:lnTo>
                  <a:cubicBezTo>
                    <a:pt x="0" y="33610"/>
                    <a:pt x="4819" y="21976"/>
                    <a:pt x="13397" y="13397"/>
                  </a:cubicBezTo>
                  <a:cubicBezTo>
                    <a:pt x="21976" y="4819"/>
                    <a:pt x="33610" y="0"/>
                    <a:pt x="45742" y="0"/>
                  </a:cubicBezTo>
                  <a:close/>
                </a:path>
              </a:pathLst>
            </a:custGeom>
            <a:gradFill>
              <a:gsLst>
                <a:gs pos="0">
                  <a:srgbClr val="7153FF">
                    <a:alpha val="23921"/>
                  </a:srgbClr>
                </a:gs>
                <a:gs pos="20000">
                  <a:srgbClr val="101010"/>
                </a:gs>
                <a:gs pos="40000">
                  <a:srgbClr val="101010"/>
                </a:gs>
                <a:gs pos="60000">
                  <a:srgbClr val="101010"/>
                </a:gs>
                <a:gs pos="80000">
                  <a:srgbClr val="101010"/>
                </a:gs>
                <a:gs pos="100000">
                  <a:srgbClr val="101010"/>
                </a:gs>
              </a:gsLst>
              <a:lin ang="5400012" scaled="0"/>
            </a:gra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 txBox="1"/>
            <p:nvPr/>
          </p:nvSpPr>
          <p:spPr>
            <a:xfrm>
              <a:off x="0" y="9525"/>
              <a:ext cx="2273400" cy="124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4"/>
          <p:cNvSpPr/>
          <p:nvPr>
            <p:ph idx="2" type="pic"/>
          </p:nvPr>
        </p:nvSpPr>
        <p:spPr>
          <a:xfrm>
            <a:off x="529238" y="5037225"/>
            <a:ext cx="8597700" cy="4729800"/>
          </a:xfrm>
          <a:prstGeom prst="roundRect">
            <a:avLst>
              <a:gd fmla="val 3017" name="adj"/>
            </a:avLst>
          </a:prstGeom>
          <a:noFill/>
          <a:ln>
            <a:noFill/>
          </a:ln>
        </p:spPr>
      </p:sp>
      <p:sp>
        <p:nvSpPr>
          <p:cNvPr id="38" name="Google Shape;38;p4"/>
          <p:cNvSpPr txBox="1"/>
          <p:nvPr>
            <p:ph idx="3" type="body"/>
          </p:nvPr>
        </p:nvSpPr>
        <p:spPr>
          <a:xfrm>
            <a:off x="10369225" y="2480875"/>
            <a:ext cx="6890100" cy="46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b="0" sz="2100"/>
            </a:lvl1pPr>
            <a:lvl2pPr indent="-361950" lvl="1" marL="914400" rtl="0">
              <a:spcBef>
                <a:spcPts val="640"/>
              </a:spcBef>
              <a:spcAft>
                <a:spcPts val="0"/>
              </a:spcAft>
              <a:buSzPts val="2100"/>
              <a:buChar char="–"/>
              <a:defRPr b="0" sz="2100"/>
            </a:lvl2pPr>
            <a:lvl3pPr indent="-361950" lvl="2" marL="13716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rtl="0">
              <a:spcBef>
                <a:spcPts val="640"/>
              </a:spcBef>
              <a:spcAft>
                <a:spcPts val="0"/>
              </a:spcAft>
              <a:buSzPts val="2100"/>
              <a:buChar char="–"/>
              <a:defRPr sz="2100"/>
            </a:lvl4pPr>
            <a:lvl5pPr indent="-361950" lvl="4" marL="2286000" rtl="0">
              <a:spcBef>
                <a:spcPts val="640"/>
              </a:spcBef>
              <a:spcAft>
                <a:spcPts val="0"/>
              </a:spcAft>
              <a:buSzPts val="2100"/>
              <a:buChar char="»"/>
              <a:defRPr sz="2100"/>
            </a:lvl5pPr>
            <a:lvl6pPr indent="-361950" lvl="5" marL="27432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6pPr>
            <a:lvl7pPr indent="-361950" lvl="6" marL="32004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7pPr>
            <a:lvl8pPr indent="-361950" lvl="7" marL="36576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8pPr>
            <a:lvl9pPr indent="-361950" lvl="8" marL="41148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9pPr>
          </a:lstStyle>
          <a:p/>
        </p:txBody>
      </p:sp>
      <p:sp>
        <p:nvSpPr>
          <p:cNvPr id="39" name="Google Shape;39;p4"/>
          <p:cNvSpPr txBox="1"/>
          <p:nvPr>
            <p:ph idx="4" type="subTitle"/>
          </p:nvPr>
        </p:nvSpPr>
        <p:spPr>
          <a:xfrm>
            <a:off x="820650" y="1004550"/>
            <a:ext cx="8014800" cy="308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9600"/>
              <a:buNone/>
              <a:defRPr/>
            </a:lvl1pPr>
            <a:lvl2pPr lvl="1">
              <a:spcBef>
                <a:spcPts val="64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64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5" type="body"/>
          </p:nvPr>
        </p:nvSpPr>
        <p:spPr>
          <a:xfrm>
            <a:off x="10369225" y="3619163"/>
            <a:ext cx="6890100" cy="46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rtl="0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/>
            </a:lvl1pPr>
            <a:lvl2pPr indent="-457200" lvl="1" marL="914400" rtl="0">
              <a:spcBef>
                <a:spcPts val="640"/>
              </a:spcBef>
              <a:spcAft>
                <a:spcPts val="0"/>
              </a:spcAft>
              <a:buSzPts val="3600"/>
              <a:buChar char="–"/>
              <a:defRPr/>
            </a:lvl2pPr>
            <a:lvl3pPr indent="-457200" lvl="2" marL="1371600" rtl="0">
              <a:spcBef>
                <a:spcPts val="640"/>
              </a:spcBef>
              <a:spcAft>
                <a:spcPts val="0"/>
              </a:spcAft>
              <a:buSzPts val="3600"/>
              <a:buChar char="•"/>
              <a:defRPr b="1" sz="3600"/>
            </a:lvl3pPr>
            <a:lvl4pPr indent="-457200" lvl="3" marL="1828800" rtl="0">
              <a:spcBef>
                <a:spcPts val="640"/>
              </a:spcBef>
              <a:spcAft>
                <a:spcPts val="0"/>
              </a:spcAft>
              <a:buSzPts val="3600"/>
              <a:buChar char="–"/>
              <a:defRPr b="1" sz="3600"/>
            </a:lvl4pPr>
            <a:lvl5pPr indent="-457200" lvl="4" marL="2286000" rtl="0">
              <a:spcBef>
                <a:spcPts val="640"/>
              </a:spcBef>
              <a:spcAft>
                <a:spcPts val="0"/>
              </a:spcAft>
              <a:buSzPts val="3600"/>
              <a:buChar char="»"/>
              <a:defRPr b="1" sz="3600"/>
            </a:lvl5pPr>
            <a:lvl6pPr indent="-457200" lvl="5" marL="2743200" rtl="0">
              <a:spcBef>
                <a:spcPts val="640"/>
              </a:spcBef>
              <a:spcAft>
                <a:spcPts val="0"/>
              </a:spcAft>
              <a:buSzPts val="3600"/>
              <a:buChar char="•"/>
              <a:defRPr b="1" sz="3600"/>
            </a:lvl6pPr>
            <a:lvl7pPr indent="-457200" lvl="6" marL="3200400" rtl="0">
              <a:spcBef>
                <a:spcPts val="640"/>
              </a:spcBef>
              <a:spcAft>
                <a:spcPts val="0"/>
              </a:spcAft>
              <a:buSzPts val="3600"/>
              <a:buChar char="•"/>
              <a:defRPr b="1" sz="3600"/>
            </a:lvl7pPr>
            <a:lvl8pPr indent="-457200" lvl="7" marL="3657600" rtl="0">
              <a:spcBef>
                <a:spcPts val="640"/>
              </a:spcBef>
              <a:spcAft>
                <a:spcPts val="0"/>
              </a:spcAft>
              <a:buSzPts val="3600"/>
              <a:buChar char="•"/>
              <a:defRPr b="1" sz="3600"/>
            </a:lvl8pPr>
            <a:lvl9pPr indent="-457200" lvl="8" marL="4114800" rtl="0">
              <a:spcBef>
                <a:spcPts val="640"/>
              </a:spcBef>
              <a:spcAft>
                <a:spcPts val="0"/>
              </a:spcAft>
              <a:buSzPts val="3600"/>
              <a:buChar char="•"/>
              <a:defRPr b="1" sz="3600"/>
            </a:lvl9pPr>
          </a:lstStyle>
          <a:p/>
        </p:txBody>
      </p:sp>
      <p:sp>
        <p:nvSpPr>
          <p:cNvPr id="41" name="Google Shape;41;p4"/>
          <p:cNvSpPr txBox="1"/>
          <p:nvPr>
            <p:ph idx="6" type="body"/>
          </p:nvPr>
        </p:nvSpPr>
        <p:spPr>
          <a:xfrm>
            <a:off x="10369225" y="4090413"/>
            <a:ext cx="6890100" cy="46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b="0" sz="2100"/>
            </a:lvl1pPr>
            <a:lvl2pPr indent="-361950" lvl="1" marL="914400" rtl="0">
              <a:spcBef>
                <a:spcPts val="640"/>
              </a:spcBef>
              <a:spcAft>
                <a:spcPts val="0"/>
              </a:spcAft>
              <a:buSzPts val="2100"/>
              <a:buChar char="–"/>
              <a:defRPr b="0" sz="2100"/>
            </a:lvl2pPr>
            <a:lvl3pPr indent="-361950" lvl="2" marL="13716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rtl="0">
              <a:spcBef>
                <a:spcPts val="640"/>
              </a:spcBef>
              <a:spcAft>
                <a:spcPts val="0"/>
              </a:spcAft>
              <a:buSzPts val="2100"/>
              <a:buChar char="–"/>
              <a:defRPr sz="2100"/>
            </a:lvl4pPr>
            <a:lvl5pPr indent="-361950" lvl="4" marL="2286000" rtl="0">
              <a:spcBef>
                <a:spcPts val="640"/>
              </a:spcBef>
              <a:spcAft>
                <a:spcPts val="0"/>
              </a:spcAft>
              <a:buSzPts val="2100"/>
              <a:buChar char="»"/>
              <a:defRPr sz="2100"/>
            </a:lvl5pPr>
            <a:lvl6pPr indent="-361950" lvl="5" marL="27432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6pPr>
            <a:lvl7pPr indent="-361950" lvl="6" marL="32004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7pPr>
            <a:lvl8pPr indent="-361950" lvl="7" marL="36576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8pPr>
            <a:lvl9pPr indent="-361950" lvl="8" marL="41148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9pPr>
          </a:lstStyle>
          <a:p/>
        </p:txBody>
      </p:sp>
      <p:sp>
        <p:nvSpPr>
          <p:cNvPr id="42" name="Google Shape;42;p4"/>
          <p:cNvSpPr txBox="1"/>
          <p:nvPr>
            <p:ph idx="7" type="body"/>
          </p:nvPr>
        </p:nvSpPr>
        <p:spPr>
          <a:xfrm>
            <a:off x="10369225" y="5304888"/>
            <a:ext cx="6890100" cy="46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rtl="0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/>
            </a:lvl1pPr>
            <a:lvl2pPr indent="-457200" lvl="1" marL="914400" rtl="0">
              <a:spcBef>
                <a:spcPts val="640"/>
              </a:spcBef>
              <a:spcAft>
                <a:spcPts val="0"/>
              </a:spcAft>
              <a:buSzPts val="3600"/>
              <a:buChar char="–"/>
              <a:defRPr/>
            </a:lvl2pPr>
            <a:lvl3pPr indent="-457200" lvl="2" marL="1371600" rtl="0">
              <a:spcBef>
                <a:spcPts val="640"/>
              </a:spcBef>
              <a:spcAft>
                <a:spcPts val="0"/>
              </a:spcAft>
              <a:buSzPts val="3600"/>
              <a:buChar char="•"/>
              <a:defRPr b="1" sz="3600"/>
            </a:lvl3pPr>
            <a:lvl4pPr indent="-457200" lvl="3" marL="1828800" rtl="0">
              <a:spcBef>
                <a:spcPts val="640"/>
              </a:spcBef>
              <a:spcAft>
                <a:spcPts val="0"/>
              </a:spcAft>
              <a:buSzPts val="3600"/>
              <a:buChar char="–"/>
              <a:defRPr b="1" sz="3600"/>
            </a:lvl4pPr>
            <a:lvl5pPr indent="-457200" lvl="4" marL="2286000" rtl="0">
              <a:spcBef>
                <a:spcPts val="640"/>
              </a:spcBef>
              <a:spcAft>
                <a:spcPts val="0"/>
              </a:spcAft>
              <a:buSzPts val="3600"/>
              <a:buChar char="»"/>
              <a:defRPr b="1" sz="3600"/>
            </a:lvl5pPr>
            <a:lvl6pPr indent="-457200" lvl="5" marL="2743200" rtl="0">
              <a:spcBef>
                <a:spcPts val="640"/>
              </a:spcBef>
              <a:spcAft>
                <a:spcPts val="0"/>
              </a:spcAft>
              <a:buSzPts val="3600"/>
              <a:buChar char="•"/>
              <a:defRPr b="1" sz="3600"/>
            </a:lvl6pPr>
            <a:lvl7pPr indent="-457200" lvl="6" marL="3200400" rtl="0">
              <a:spcBef>
                <a:spcPts val="640"/>
              </a:spcBef>
              <a:spcAft>
                <a:spcPts val="0"/>
              </a:spcAft>
              <a:buSzPts val="3600"/>
              <a:buChar char="•"/>
              <a:defRPr b="1" sz="3600"/>
            </a:lvl7pPr>
            <a:lvl8pPr indent="-457200" lvl="7" marL="3657600" rtl="0">
              <a:spcBef>
                <a:spcPts val="640"/>
              </a:spcBef>
              <a:spcAft>
                <a:spcPts val="0"/>
              </a:spcAft>
              <a:buSzPts val="3600"/>
              <a:buChar char="•"/>
              <a:defRPr b="1" sz="3600"/>
            </a:lvl8pPr>
            <a:lvl9pPr indent="-457200" lvl="8" marL="4114800" rtl="0">
              <a:spcBef>
                <a:spcPts val="640"/>
              </a:spcBef>
              <a:spcAft>
                <a:spcPts val="0"/>
              </a:spcAft>
              <a:buSzPts val="3600"/>
              <a:buChar char="•"/>
              <a:defRPr b="1" sz="3600"/>
            </a:lvl9pPr>
          </a:lstStyle>
          <a:p/>
        </p:txBody>
      </p:sp>
      <p:sp>
        <p:nvSpPr>
          <p:cNvPr id="43" name="Google Shape;43;p4"/>
          <p:cNvSpPr txBox="1"/>
          <p:nvPr>
            <p:ph idx="8" type="body"/>
          </p:nvPr>
        </p:nvSpPr>
        <p:spPr>
          <a:xfrm>
            <a:off x="10369225" y="5776138"/>
            <a:ext cx="6890100" cy="46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b="0" sz="2100"/>
            </a:lvl1pPr>
            <a:lvl2pPr indent="-361950" lvl="1" marL="914400" rtl="0">
              <a:spcBef>
                <a:spcPts val="640"/>
              </a:spcBef>
              <a:spcAft>
                <a:spcPts val="0"/>
              </a:spcAft>
              <a:buSzPts val="2100"/>
              <a:buChar char="–"/>
              <a:defRPr b="0" sz="2100"/>
            </a:lvl2pPr>
            <a:lvl3pPr indent="-361950" lvl="2" marL="13716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rtl="0">
              <a:spcBef>
                <a:spcPts val="640"/>
              </a:spcBef>
              <a:spcAft>
                <a:spcPts val="0"/>
              </a:spcAft>
              <a:buSzPts val="2100"/>
              <a:buChar char="–"/>
              <a:defRPr sz="2100"/>
            </a:lvl4pPr>
            <a:lvl5pPr indent="-361950" lvl="4" marL="2286000" rtl="0">
              <a:spcBef>
                <a:spcPts val="640"/>
              </a:spcBef>
              <a:spcAft>
                <a:spcPts val="0"/>
              </a:spcAft>
              <a:buSzPts val="2100"/>
              <a:buChar char="»"/>
              <a:defRPr sz="2100"/>
            </a:lvl5pPr>
            <a:lvl6pPr indent="-361950" lvl="5" marL="27432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6pPr>
            <a:lvl7pPr indent="-361950" lvl="6" marL="32004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7pPr>
            <a:lvl8pPr indent="-361950" lvl="7" marL="36576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8pPr>
            <a:lvl9pPr indent="-361950" lvl="8" marL="41148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9pPr>
          </a:lstStyle>
          <a:p/>
        </p:txBody>
      </p:sp>
      <p:sp>
        <p:nvSpPr>
          <p:cNvPr id="44" name="Google Shape;44;p4"/>
          <p:cNvSpPr txBox="1"/>
          <p:nvPr>
            <p:ph idx="9" type="body"/>
          </p:nvPr>
        </p:nvSpPr>
        <p:spPr>
          <a:xfrm>
            <a:off x="10369225" y="6990625"/>
            <a:ext cx="6890100" cy="46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rtl="0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/>
            </a:lvl1pPr>
            <a:lvl2pPr indent="-457200" lvl="1" marL="914400" rtl="0">
              <a:spcBef>
                <a:spcPts val="640"/>
              </a:spcBef>
              <a:spcAft>
                <a:spcPts val="0"/>
              </a:spcAft>
              <a:buSzPts val="3600"/>
              <a:buChar char="–"/>
              <a:defRPr/>
            </a:lvl2pPr>
            <a:lvl3pPr indent="-457200" lvl="2" marL="1371600" rtl="0">
              <a:spcBef>
                <a:spcPts val="640"/>
              </a:spcBef>
              <a:spcAft>
                <a:spcPts val="0"/>
              </a:spcAft>
              <a:buSzPts val="3600"/>
              <a:buChar char="•"/>
              <a:defRPr b="1" sz="3600"/>
            </a:lvl3pPr>
            <a:lvl4pPr indent="-457200" lvl="3" marL="1828800" rtl="0">
              <a:spcBef>
                <a:spcPts val="640"/>
              </a:spcBef>
              <a:spcAft>
                <a:spcPts val="0"/>
              </a:spcAft>
              <a:buSzPts val="3600"/>
              <a:buChar char="–"/>
              <a:defRPr b="1" sz="3600"/>
            </a:lvl4pPr>
            <a:lvl5pPr indent="-457200" lvl="4" marL="2286000" rtl="0">
              <a:spcBef>
                <a:spcPts val="640"/>
              </a:spcBef>
              <a:spcAft>
                <a:spcPts val="0"/>
              </a:spcAft>
              <a:buSzPts val="3600"/>
              <a:buChar char="»"/>
              <a:defRPr b="1" sz="3600"/>
            </a:lvl5pPr>
            <a:lvl6pPr indent="-457200" lvl="5" marL="2743200" rtl="0">
              <a:spcBef>
                <a:spcPts val="640"/>
              </a:spcBef>
              <a:spcAft>
                <a:spcPts val="0"/>
              </a:spcAft>
              <a:buSzPts val="3600"/>
              <a:buChar char="•"/>
              <a:defRPr b="1" sz="3600"/>
            </a:lvl6pPr>
            <a:lvl7pPr indent="-457200" lvl="6" marL="3200400" rtl="0">
              <a:spcBef>
                <a:spcPts val="640"/>
              </a:spcBef>
              <a:spcAft>
                <a:spcPts val="0"/>
              </a:spcAft>
              <a:buSzPts val="3600"/>
              <a:buChar char="•"/>
              <a:defRPr b="1" sz="3600"/>
            </a:lvl7pPr>
            <a:lvl8pPr indent="-457200" lvl="7" marL="3657600" rtl="0">
              <a:spcBef>
                <a:spcPts val="640"/>
              </a:spcBef>
              <a:spcAft>
                <a:spcPts val="0"/>
              </a:spcAft>
              <a:buSzPts val="3600"/>
              <a:buChar char="•"/>
              <a:defRPr b="1" sz="3600"/>
            </a:lvl8pPr>
            <a:lvl9pPr indent="-457200" lvl="8" marL="4114800" rtl="0">
              <a:spcBef>
                <a:spcPts val="640"/>
              </a:spcBef>
              <a:spcAft>
                <a:spcPts val="0"/>
              </a:spcAft>
              <a:buSzPts val="3600"/>
              <a:buChar char="•"/>
              <a:defRPr b="1" sz="3600"/>
            </a:lvl9pPr>
          </a:lstStyle>
          <a:p/>
        </p:txBody>
      </p:sp>
      <p:sp>
        <p:nvSpPr>
          <p:cNvPr id="45" name="Google Shape;45;p4"/>
          <p:cNvSpPr txBox="1"/>
          <p:nvPr>
            <p:ph idx="13" type="body"/>
          </p:nvPr>
        </p:nvSpPr>
        <p:spPr>
          <a:xfrm>
            <a:off x="10369225" y="7461875"/>
            <a:ext cx="6890100" cy="46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b="0" sz="2100"/>
            </a:lvl1pPr>
            <a:lvl2pPr indent="-361950" lvl="1" marL="914400" rtl="0">
              <a:spcBef>
                <a:spcPts val="640"/>
              </a:spcBef>
              <a:spcAft>
                <a:spcPts val="0"/>
              </a:spcAft>
              <a:buSzPts val="2100"/>
              <a:buChar char="–"/>
              <a:defRPr b="0" sz="2100"/>
            </a:lvl2pPr>
            <a:lvl3pPr indent="-361950" lvl="2" marL="13716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rtl="0">
              <a:spcBef>
                <a:spcPts val="640"/>
              </a:spcBef>
              <a:spcAft>
                <a:spcPts val="0"/>
              </a:spcAft>
              <a:buSzPts val="2100"/>
              <a:buChar char="–"/>
              <a:defRPr sz="2100"/>
            </a:lvl4pPr>
            <a:lvl5pPr indent="-361950" lvl="4" marL="2286000" rtl="0">
              <a:spcBef>
                <a:spcPts val="640"/>
              </a:spcBef>
              <a:spcAft>
                <a:spcPts val="0"/>
              </a:spcAft>
              <a:buSzPts val="2100"/>
              <a:buChar char="»"/>
              <a:defRPr sz="2100"/>
            </a:lvl5pPr>
            <a:lvl6pPr indent="-361950" lvl="5" marL="27432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6pPr>
            <a:lvl7pPr indent="-361950" lvl="6" marL="32004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7pPr>
            <a:lvl8pPr indent="-361950" lvl="7" marL="36576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8pPr>
            <a:lvl9pPr indent="-361950" lvl="8" marL="41148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ne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5"/>
          <p:cNvGrpSpPr/>
          <p:nvPr/>
        </p:nvGrpSpPr>
        <p:grpSpPr>
          <a:xfrm>
            <a:off x="512133" y="5143500"/>
            <a:ext cx="8631926" cy="4635772"/>
            <a:chOff x="0" y="0"/>
            <a:chExt cx="2273414" cy="1220936"/>
          </a:xfrm>
        </p:grpSpPr>
        <p:sp>
          <p:nvSpPr>
            <p:cNvPr id="48" name="Google Shape;48;p5"/>
            <p:cNvSpPr/>
            <p:nvPr/>
          </p:nvSpPr>
          <p:spPr>
            <a:xfrm>
              <a:off x="0" y="0"/>
              <a:ext cx="2273414" cy="1220936"/>
            </a:xfrm>
            <a:custGeom>
              <a:rect b="b" l="l" r="r" t="t"/>
              <a:pathLst>
                <a:path extrusionOk="0" h="1220936" w="2273414">
                  <a:moveTo>
                    <a:pt x="45742" y="0"/>
                  </a:moveTo>
                  <a:lnTo>
                    <a:pt x="2227672" y="0"/>
                  </a:lnTo>
                  <a:cubicBezTo>
                    <a:pt x="2239803" y="0"/>
                    <a:pt x="2251438" y="4819"/>
                    <a:pt x="2260016" y="13397"/>
                  </a:cubicBezTo>
                  <a:cubicBezTo>
                    <a:pt x="2268594" y="21976"/>
                    <a:pt x="2273414" y="33610"/>
                    <a:pt x="2273414" y="45742"/>
                  </a:cubicBezTo>
                  <a:lnTo>
                    <a:pt x="2273414" y="1175194"/>
                  </a:lnTo>
                  <a:cubicBezTo>
                    <a:pt x="2273414" y="1187325"/>
                    <a:pt x="2268594" y="1198960"/>
                    <a:pt x="2260016" y="1207538"/>
                  </a:cubicBezTo>
                  <a:cubicBezTo>
                    <a:pt x="2251438" y="1216117"/>
                    <a:pt x="2239803" y="1220936"/>
                    <a:pt x="2227672" y="1220936"/>
                  </a:cubicBezTo>
                  <a:lnTo>
                    <a:pt x="45742" y="1220936"/>
                  </a:lnTo>
                  <a:cubicBezTo>
                    <a:pt x="33610" y="1220936"/>
                    <a:pt x="21976" y="1216117"/>
                    <a:pt x="13397" y="1207538"/>
                  </a:cubicBezTo>
                  <a:cubicBezTo>
                    <a:pt x="4819" y="1198960"/>
                    <a:pt x="0" y="1187325"/>
                    <a:pt x="0" y="1175194"/>
                  </a:cubicBezTo>
                  <a:lnTo>
                    <a:pt x="0" y="45742"/>
                  </a:lnTo>
                  <a:cubicBezTo>
                    <a:pt x="0" y="33610"/>
                    <a:pt x="4819" y="21976"/>
                    <a:pt x="13397" y="13397"/>
                  </a:cubicBezTo>
                  <a:cubicBezTo>
                    <a:pt x="21976" y="4819"/>
                    <a:pt x="33610" y="0"/>
                    <a:pt x="45742" y="0"/>
                  </a:cubicBezTo>
                  <a:close/>
                </a:path>
              </a:pathLst>
            </a:custGeom>
            <a:solidFill>
              <a:srgbClr val="101010"/>
            </a:soli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 txBox="1"/>
            <p:nvPr/>
          </p:nvSpPr>
          <p:spPr>
            <a:xfrm>
              <a:off x="0" y="9525"/>
              <a:ext cx="2273400" cy="121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1057200" y="6005950"/>
            <a:ext cx="7541700" cy="32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b="0" sz="2100"/>
            </a:lvl1pPr>
            <a:lvl2pPr indent="-361950" lvl="1" marL="914400" rtl="0">
              <a:spcBef>
                <a:spcPts val="640"/>
              </a:spcBef>
              <a:spcAft>
                <a:spcPts val="0"/>
              </a:spcAft>
              <a:buSzPts val="2100"/>
              <a:buChar char="–"/>
              <a:defRPr b="0" sz="2100"/>
            </a:lvl2pPr>
            <a:lvl3pPr indent="-361950" lvl="2" marL="13716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rtl="0">
              <a:spcBef>
                <a:spcPts val="640"/>
              </a:spcBef>
              <a:spcAft>
                <a:spcPts val="0"/>
              </a:spcAft>
              <a:buSzPts val="2100"/>
              <a:buChar char="–"/>
              <a:defRPr sz="2100"/>
            </a:lvl4pPr>
            <a:lvl5pPr indent="-361950" lvl="4" marL="2286000" rtl="0">
              <a:spcBef>
                <a:spcPts val="640"/>
              </a:spcBef>
              <a:spcAft>
                <a:spcPts val="0"/>
              </a:spcAft>
              <a:buSzPts val="2100"/>
              <a:buChar char="»"/>
              <a:defRPr sz="2100"/>
            </a:lvl5pPr>
            <a:lvl6pPr indent="-361950" lvl="5" marL="27432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6pPr>
            <a:lvl7pPr indent="-361950" lvl="6" marL="32004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7pPr>
            <a:lvl8pPr indent="-361950" lvl="7" marL="36576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8pPr>
            <a:lvl9pPr indent="-361950" lvl="8" marL="41148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9pPr>
          </a:lstStyle>
          <a:p/>
        </p:txBody>
      </p:sp>
      <p:grpSp>
        <p:nvGrpSpPr>
          <p:cNvPr id="51" name="Google Shape;51;p5"/>
          <p:cNvGrpSpPr/>
          <p:nvPr/>
        </p:nvGrpSpPr>
        <p:grpSpPr>
          <a:xfrm>
            <a:off x="512133" y="507760"/>
            <a:ext cx="8631926" cy="4083281"/>
            <a:chOff x="0" y="0"/>
            <a:chExt cx="2273414" cy="1075425"/>
          </a:xfrm>
        </p:grpSpPr>
        <p:sp>
          <p:nvSpPr>
            <p:cNvPr id="52" name="Google Shape;52;p5"/>
            <p:cNvSpPr/>
            <p:nvPr/>
          </p:nvSpPr>
          <p:spPr>
            <a:xfrm>
              <a:off x="0" y="0"/>
              <a:ext cx="2273414" cy="1075309"/>
            </a:xfrm>
            <a:custGeom>
              <a:rect b="b" l="l" r="r" t="t"/>
              <a:pathLst>
                <a:path extrusionOk="0" h="1075309" w="2273414">
                  <a:moveTo>
                    <a:pt x="45742" y="0"/>
                  </a:moveTo>
                  <a:lnTo>
                    <a:pt x="2227672" y="0"/>
                  </a:lnTo>
                  <a:cubicBezTo>
                    <a:pt x="2239803" y="0"/>
                    <a:pt x="2251438" y="4819"/>
                    <a:pt x="2260016" y="13397"/>
                  </a:cubicBezTo>
                  <a:cubicBezTo>
                    <a:pt x="2268594" y="21976"/>
                    <a:pt x="2273414" y="33610"/>
                    <a:pt x="2273414" y="45742"/>
                  </a:cubicBezTo>
                  <a:lnTo>
                    <a:pt x="2273414" y="1029567"/>
                  </a:lnTo>
                  <a:cubicBezTo>
                    <a:pt x="2273414" y="1041698"/>
                    <a:pt x="2268594" y="1053333"/>
                    <a:pt x="2260016" y="1061911"/>
                  </a:cubicBezTo>
                  <a:cubicBezTo>
                    <a:pt x="2251438" y="1070489"/>
                    <a:pt x="2239803" y="1075309"/>
                    <a:pt x="2227672" y="1075309"/>
                  </a:cubicBezTo>
                  <a:lnTo>
                    <a:pt x="45742" y="1075309"/>
                  </a:lnTo>
                  <a:cubicBezTo>
                    <a:pt x="33610" y="1075309"/>
                    <a:pt x="21976" y="1070489"/>
                    <a:pt x="13397" y="1061911"/>
                  </a:cubicBezTo>
                  <a:cubicBezTo>
                    <a:pt x="4819" y="1053333"/>
                    <a:pt x="0" y="1041698"/>
                    <a:pt x="0" y="1029567"/>
                  </a:cubicBezTo>
                  <a:lnTo>
                    <a:pt x="0" y="45742"/>
                  </a:lnTo>
                  <a:cubicBezTo>
                    <a:pt x="0" y="33610"/>
                    <a:pt x="4819" y="21976"/>
                    <a:pt x="13397" y="13397"/>
                  </a:cubicBezTo>
                  <a:cubicBezTo>
                    <a:pt x="21976" y="4819"/>
                    <a:pt x="33610" y="0"/>
                    <a:pt x="45742" y="0"/>
                  </a:cubicBezTo>
                  <a:close/>
                </a:path>
              </a:pathLst>
            </a:custGeom>
            <a:solidFill>
              <a:srgbClr val="101010"/>
            </a:soli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 txBox="1"/>
            <p:nvPr/>
          </p:nvSpPr>
          <p:spPr>
            <a:xfrm>
              <a:off x="0" y="9525"/>
              <a:ext cx="2273400" cy="106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p5"/>
          <p:cNvSpPr txBox="1"/>
          <p:nvPr>
            <p:ph idx="2" type="subTitle"/>
          </p:nvPr>
        </p:nvSpPr>
        <p:spPr>
          <a:xfrm>
            <a:off x="859388" y="1193850"/>
            <a:ext cx="7937400" cy="271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9600"/>
              <a:buNone/>
              <a:defRPr/>
            </a:lvl1pPr>
            <a:lvl2pPr lvl="1">
              <a:spcBef>
                <a:spcPts val="64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64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grpSp>
        <p:nvGrpSpPr>
          <p:cNvPr id="55" name="Google Shape;55;p5"/>
          <p:cNvGrpSpPr/>
          <p:nvPr/>
        </p:nvGrpSpPr>
        <p:grpSpPr>
          <a:xfrm>
            <a:off x="9620229" y="507760"/>
            <a:ext cx="8155741" cy="9271745"/>
            <a:chOff x="0" y="0"/>
            <a:chExt cx="2148000" cy="2441925"/>
          </a:xfrm>
        </p:grpSpPr>
        <p:sp>
          <p:nvSpPr>
            <p:cNvPr id="56" name="Google Shape;56;p5"/>
            <p:cNvSpPr/>
            <p:nvPr/>
          </p:nvSpPr>
          <p:spPr>
            <a:xfrm>
              <a:off x="0" y="0"/>
              <a:ext cx="2147987" cy="2441871"/>
            </a:xfrm>
            <a:custGeom>
              <a:rect b="b" l="l" r="r" t="t"/>
              <a:pathLst>
                <a:path extrusionOk="0" h="2441871" w="2147987">
                  <a:moveTo>
                    <a:pt x="48413" y="0"/>
                  </a:moveTo>
                  <a:lnTo>
                    <a:pt x="2099574" y="0"/>
                  </a:lnTo>
                  <a:cubicBezTo>
                    <a:pt x="2112414" y="0"/>
                    <a:pt x="2124728" y="5101"/>
                    <a:pt x="2133807" y="14180"/>
                  </a:cubicBezTo>
                  <a:cubicBezTo>
                    <a:pt x="2142886" y="23259"/>
                    <a:pt x="2147987" y="35573"/>
                    <a:pt x="2147987" y="48413"/>
                  </a:cubicBezTo>
                  <a:lnTo>
                    <a:pt x="2147987" y="2393459"/>
                  </a:lnTo>
                  <a:cubicBezTo>
                    <a:pt x="2147987" y="2406298"/>
                    <a:pt x="2142886" y="2418612"/>
                    <a:pt x="2133807" y="2427692"/>
                  </a:cubicBezTo>
                  <a:cubicBezTo>
                    <a:pt x="2124728" y="2436771"/>
                    <a:pt x="2112414" y="2441871"/>
                    <a:pt x="2099574" y="2441871"/>
                  </a:cubicBezTo>
                  <a:lnTo>
                    <a:pt x="48413" y="2441871"/>
                  </a:lnTo>
                  <a:cubicBezTo>
                    <a:pt x="21675" y="2441871"/>
                    <a:pt x="0" y="2420196"/>
                    <a:pt x="0" y="2393459"/>
                  </a:cubicBezTo>
                  <a:lnTo>
                    <a:pt x="0" y="48413"/>
                  </a:lnTo>
                  <a:cubicBezTo>
                    <a:pt x="0" y="35573"/>
                    <a:pt x="5101" y="23259"/>
                    <a:pt x="14180" y="14180"/>
                  </a:cubicBezTo>
                  <a:cubicBezTo>
                    <a:pt x="23259" y="5101"/>
                    <a:pt x="35573" y="0"/>
                    <a:pt x="48413" y="0"/>
                  </a:cubicBezTo>
                  <a:close/>
                </a:path>
              </a:pathLst>
            </a:custGeom>
            <a:gradFill>
              <a:gsLst>
                <a:gs pos="0">
                  <a:srgbClr val="101010"/>
                </a:gs>
                <a:gs pos="50000">
                  <a:srgbClr val="101010"/>
                </a:gs>
                <a:gs pos="100000">
                  <a:srgbClr val="7153FF">
                    <a:alpha val="2313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 txBox="1"/>
            <p:nvPr/>
          </p:nvSpPr>
          <p:spPr>
            <a:xfrm>
              <a:off x="0" y="9525"/>
              <a:ext cx="2148000" cy="24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5"/>
          <p:cNvSpPr/>
          <p:nvPr>
            <p:ph idx="3" type="pic"/>
          </p:nvPr>
        </p:nvSpPr>
        <p:spPr>
          <a:xfrm>
            <a:off x="9648475" y="536100"/>
            <a:ext cx="8102100" cy="9214800"/>
          </a:xfrm>
          <a:prstGeom prst="roundRect">
            <a:avLst>
              <a:gd fmla="val 187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wo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512133" y="3622301"/>
            <a:ext cx="8631926" cy="6157528"/>
            <a:chOff x="0" y="0"/>
            <a:chExt cx="2273414" cy="1621725"/>
          </a:xfrm>
        </p:grpSpPr>
        <p:sp>
          <p:nvSpPr>
            <p:cNvPr id="61" name="Google Shape;61;p6"/>
            <p:cNvSpPr/>
            <p:nvPr/>
          </p:nvSpPr>
          <p:spPr>
            <a:xfrm>
              <a:off x="0" y="0"/>
              <a:ext cx="2273414" cy="1621581"/>
            </a:xfrm>
            <a:custGeom>
              <a:rect b="b" l="l" r="r" t="t"/>
              <a:pathLst>
                <a:path extrusionOk="0" h="1621581" w="2273414">
                  <a:moveTo>
                    <a:pt x="45742" y="0"/>
                  </a:moveTo>
                  <a:lnTo>
                    <a:pt x="2227672" y="0"/>
                  </a:lnTo>
                  <a:cubicBezTo>
                    <a:pt x="2239803" y="0"/>
                    <a:pt x="2251438" y="4819"/>
                    <a:pt x="2260016" y="13397"/>
                  </a:cubicBezTo>
                  <a:cubicBezTo>
                    <a:pt x="2268594" y="21976"/>
                    <a:pt x="2273414" y="33610"/>
                    <a:pt x="2273414" y="45742"/>
                  </a:cubicBezTo>
                  <a:lnTo>
                    <a:pt x="2273414" y="1575839"/>
                  </a:lnTo>
                  <a:cubicBezTo>
                    <a:pt x="2273414" y="1587970"/>
                    <a:pt x="2268594" y="1599605"/>
                    <a:pt x="2260016" y="1608183"/>
                  </a:cubicBezTo>
                  <a:cubicBezTo>
                    <a:pt x="2251438" y="1616761"/>
                    <a:pt x="2239803" y="1621581"/>
                    <a:pt x="2227672" y="1621581"/>
                  </a:cubicBezTo>
                  <a:lnTo>
                    <a:pt x="45742" y="1621581"/>
                  </a:lnTo>
                  <a:cubicBezTo>
                    <a:pt x="33610" y="1621581"/>
                    <a:pt x="21976" y="1616761"/>
                    <a:pt x="13397" y="1608183"/>
                  </a:cubicBezTo>
                  <a:cubicBezTo>
                    <a:pt x="4819" y="1599605"/>
                    <a:pt x="0" y="1587970"/>
                    <a:pt x="0" y="1575839"/>
                  </a:cubicBezTo>
                  <a:lnTo>
                    <a:pt x="0" y="45742"/>
                  </a:lnTo>
                  <a:cubicBezTo>
                    <a:pt x="0" y="33610"/>
                    <a:pt x="4819" y="21976"/>
                    <a:pt x="13397" y="13397"/>
                  </a:cubicBezTo>
                  <a:cubicBezTo>
                    <a:pt x="21976" y="4819"/>
                    <a:pt x="33610" y="0"/>
                    <a:pt x="45742" y="0"/>
                  </a:cubicBezTo>
                  <a:close/>
                </a:path>
              </a:pathLst>
            </a:custGeom>
            <a:solidFill>
              <a:srgbClr val="101010"/>
            </a:soli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 txBox="1"/>
            <p:nvPr/>
          </p:nvSpPr>
          <p:spPr>
            <a:xfrm>
              <a:off x="0" y="9525"/>
              <a:ext cx="2273400" cy="161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" name="Google Shape;63;p6"/>
          <p:cNvGrpSpPr/>
          <p:nvPr/>
        </p:nvGrpSpPr>
        <p:grpSpPr>
          <a:xfrm>
            <a:off x="9427594" y="507760"/>
            <a:ext cx="8348328" cy="3954714"/>
            <a:chOff x="0" y="0"/>
            <a:chExt cx="2198722" cy="1041564"/>
          </a:xfrm>
        </p:grpSpPr>
        <p:sp>
          <p:nvSpPr>
            <p:cNvPr id="64" name="Google Shape;64;p6"/>
            <p:cNvSpPr/>
            <p:nvPr/>
          </p:nvSpPr>
          <p:spPr>
            <a:xfrm>
              <a:off x="0" y="0"/>
              <a:ext cx="2198722" cy="1041564"/>
            </a:xfrm>
            <a:custGeom>
              <a:rect b="b" l="l" r="r" t="t"/>
              <a:pathLst>
                <a:path extrusionOk="0" h="1041564" w="2198722">
                  <a:moveTo>
                    <a:pt x="47296" y="0"/>
                  </a:moveTo>
                  <a:lnTo>
                    <a:pt x="2151426" y="0"/>
                  </a:lnTo>
                  <a:cubicBezTo>
                    <a:pt x="2177547" y="0"/>
                    <a:pt x="2198722" y="21175"/>
                    <a:pt x="2198722" y="47296"/>
                  </a:cubicBezTo>
                  <a:lnTo>
                    <a:pt x="2198722" y="994269"/>
                  </a:lnTo>
                  <a:cubicBezTo>
                    <a:pt x="2198722" y="1006812"/>
                    <a:pt x="2193739" y="1018842"/>
                    <a:pt x="2184869" y="1027712"/>
                  </a:cubicBezTo>
                  <a:cubicBezTo>
                    <a:pt x="2176000" y="1036581"/>
                    <a:pt x="2163970" y="1041564"/>
                    <a:pt x="2151426" y="1041564"/>
                  </a:cubicBezTo>
                  <a:lnTo>
                    <a:pt x="47296" y="1041564"/>
                  </a:lnTo>
                  <a:cubicBezTo>
                    <a:pt x="34752" y="1041564"/>
                    <a:pt x="22722" y="1036581"/>
                    <a:pt x="13853" y="1027712"/>
                  </a:cubicBezTo>
                  <a:cubicBezTo>
                    <a:pt x="4983" y="1018842"/>
                    <a:pt x="0" y="1006812"/>
                    <a:pt x="0" y="994269"/>
                  </a:cubicBezTo>
                  <a:lnTo>
                    <a:pt x="0" y="47296"/>
                  </a:lnTo>
                  <a:cubicBezTo>
                    <a:pt x="0" y="34752"/>
                    <a:pt x="4983" y="22722"/>
                    <a:pt x="13853" y="13853"/>
                  </a:cubicBezTo>
                  <a:cubicBezTo>
                    <a:pt x="22722" y="4983"/>
                    <a:pt x="34752" y="0"/>
                    <a:pt x="47296" y="0"/>
                  </a:cubicBezTo>
                  <a:close/>
                </a:path>
              </a:pathLst>
            </a:custGeom>
            <a:gradFill>
              <a:gsLst>
                <a:gs pos="0">
                  <a:srgbClr val="101010"/>
                </a:gs>
                <a:gs pos="25000">
                  <a:srgbClr val="101010"/>
                </a:gs>
                <a:gs pos="50000">
                  <a:srgbClr val="101010"/>
                </a:gs>
                <a:gs pos="75000">
                  <a:srgbClr val="101010"/>
                </a:gs>
                <a:gs pos="100000">
                  <a:srgbClr val="7153FF">
                    <a:alpha val="23921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 txBox="1"/>
            <p:nvPr/>
          </p:nvSpPr>
          <p:spPr>
            <a:xfrm>
              <a:off x="0" y="9525"/>
              <a:ext cx="2198700" cy="10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" name="Google Shape;66;p6"/>
          <p:cNvGrpSpPr/>
          <p:nvPr/>
        </p:nvGrpSpPr>
        <p:grpSpPr>
          <a:xfrm>
            <a:off x="512133" y="507760"/>
            <a:ext cx="8631926" cy="2596218"/>
            <a:chOff x="0" y="0"/>
            <a:chExt cx="2273414" cy="683773"/>
          </a:xfrm>
        </p:grpSpPr>
        <p:sp>
          <p:nvSpPr>
            <p:cNvPr id="67" name="Google Shape;67;p6"/>
            <p:cNvSpPr/>
            <p:nvPr/>
          </p:nvSpPr>
          <p:spPr>
            <a:xfrm>
              <a:off x="0" y="0"/>
              <a:ext cx="2273414" cy="683773"/>
            </a:xfrm>
            <a:custGeom>
              <a:rect b="b" l="l" r="r" t="t"/>
              <a:pathLst>
                <a:path extrusionOk="0" h="683773" w="2273414">
                  <a:moveTo>
                    <a:pt x="45742" y="0"/>
                  </a:moveTo>
                  <a:lnTo>
                    <a:pt x="2227672" y="0"/>
                  </a:lnTo>
                  <a:cubicBezTo>
                    <a:pt x="2239803" y="0"/>
                    <a:pt x="2251438" y="4819"/>
                    <a:pt x="2260016" y="13397"/>
                  </a:cubicBezTo>
                  <a:cubicBezTo>
                    <a:pt x="2268594" y="21976"/>
                    <a:pt x="2273414" y="33610"/>
                    <a:pt x="2273414" y="45742"/>
                  </a:cubicBezTo>
                  <a:lnTo>
                    <a:pt x="2273414" y="638031"/>
                  </a:lnTo>
                  <a:cubicBezTo>
                    <a:pt x="2273414" y="650163"/>
                    <a:pt x="2268594" y="661798"/>
                    <a:pt x="2260016" y="670376"/>
                  </a:cubicBezTo>
                  <a:cubicBezTo>
                    <a:pt x="2251438" y="678954"/>
                    <a:pt x="2239803" y="683773"/>
                    <a:pt x="2227672" y="683773"/>
                  </a:cubicBezTo>
                  <a:lnTo>
                    <a:pt x="45742" y="683773"/>
                  </a:lnTo>
                  <a:cubicBezTo>
                    <a:pt x="33610" y="683773"/>
                    <a:pt x="21976" y="678954"/>
                    <a:pt x="13397" y="670376"/>
                  </a:cubicBezTo>
                  <a:cubicBezTo>
                    <a:pt x="4819" y="661798"/>
                    <a:pt x="0" y="650163"/>
                    <a:pt x="0" y="638031"/>
                  </a:cubicBezTo>
                  <a:lnTo>
                    <a:pt x="0" y="45742"/>
                  </a:lnTo>
                  <a:cubicBezTo>
                    <a:pt x="0" y="33610"/>
                    <a:pt x="4819" y="21976"/>
                    <a:pt x="13397" y="13397"/>
                  </a:cubicBezTo>
                  <a:cubicBezTo>
                    <a:pt x="21976" y="4819"/>
                    <a:pt x="33610" y="0"/>
                    <a:pt x="45742" y="0"/>
                  </a:cubicBezTo>
                  <a:close/>
                </a:path>
              </a:pathLst>
            </a:custGeom>
            <a:solidFill>
              <a:srgbClr val="101010"/>
            </a:soli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 txBox="1"/>
            <p:nvPr/>
          </p:nvSpPr>
          <p:spPr>
            <a:xfrm>
              <a:off x="0" y="9525"/>
              <a:ext cx="2273400" cy="6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9427594" y="4911331"/>
            <a:ext cx="8348328" cy="4868100"/>
            <a:chOff x="0" y="0"/>
            <a:chExt cx="2198722" cy="1282125"/>
          </a:xfrm>
        </p:grpSpPr>
        <p:sp>
          <p:nvSpPr>
            <p:cNvPr id="70" name="Google Shape;70;p6"/>
            <p:cNvSpPr/>
            <p:nvPr/>
          </p:nvSpPr>
          <p:spPr>
            <a:xfrm>
              <a:off x="0" y="0"/>
              <a:ext cx="2198722" cy="1282083"/>
            </a:xfrm>
            <a:custGeom>
              <a:rect b="b" l="l" r="r" t="t"/>
              <a:pathLst>
                <a:path extrusionOk="0" h="1282083" w="2198722">
                  <a:moveTo>
                    <a:pt x="47296" y="0"/>
                  </a:moveTo>
                  <a:lnTo>
                    <a:pt x="2151426" y="0"/>
                  </a:lnTo>
                  <a:cubicBezTo>
                    <a:pt x="2177547" y="0"/>
                    <a:pt x="2198722" y="21175"/>
                    <a:pt x="2198722" y="47296"/>
                  </a:cubicBezTo>
                  <a:lnTo>
                    <a:pt x="2198722" y="1234787"/>
                  </a:lnTo>
                  <a:cubicBezTo>
                    <a:pt x="2198722" y="1247331"/>
                    <a:pt x="2193739" y="1259361"/>
                    <a:pt x="2184869" y="1268230"/>
                  </a:cubicBezTo>
                  <a:cubicBezTo>
                    <a:pt x="2176000" y="1277100"/>
                    <a:pt x="2163970" y="1282083"/>
                    <a:pt x="2151426" y="1282083"/>
                  </a:cubicBezTo>
                  <a:lnTo>
                    <a:pt x="47296" y="1282083"/>
                  </a:lnTo>
                  <a:cubicBezTo>
                    <a:pt x="34752" y="1282083"/>
                    <a:pt x="22722" y="1277100"/>
                    <a:pt x="13853" y="1268230"/>
                  </a:cubicBezTo>
                  <a:cubicBezTo>
                    <a:pt x="4983" y="1259361"/>
                    <a:pt x="0" y="1247331"/>
                    <a:pt x="0" y="1234787"/>
                  </a:cubicBezTo>
                  <a:lnTo>
                    <a:pt x="0" y="47296"/>
                  </a:lnTo>
                  <a:cubicBezTo>
                    <a:pt x="0" y="34752"/>
                    <a:pt x="4983" y="22722"/>
                    <a:pt x="13853" y="13853"/>
                  </a:cubicBezTo>
                  <a:cubicBezTo>
                    <a:pt x="22722" y="4983"/>
                    <a:pt x="34752" y="0"/>
                    <a:pt x="47296" y="0"/>
                  </a:cubicBezTo>
                  <a:close/>
                </a:path>
              </a:pathLst>
            </a:custGeom>
            <a:solidFill>
              <a:srgbClr val="101010"/>
            </a:soli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 txBox="1"/>
            <p:nvPr/>
          </p:nvSpPr>
          <p:spPr>
            <a:xfrm>
              <a:off x="0" y="9525"/>
              <a:ext cx="2198700" cy="12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" name="Google Shape;72;p6"/>
          <p:cNvSpPr txBox="1"/>
          <p:nvPr>
            <p:ph idx="1" type="subTitle"/>
          </p:nvPr>
        </p:nvSpPr>
        <p:spPr>
          <a:xfrm>
            <a:off x="859388" y="1193850"/>
            <a:ext cx="7937400" cy="271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9600"/>
              <a:buNone/>
              <a:defRPr/>
            </a:lvl1pPr>
            <a:lvl2pPr lvl="1" rtl="0">
              <a:spcBef>
                <a:spcPts val="64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64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3" name="Google Shape;73;p6"/>
          <p:cNvSpPr/>
          <p:nvPr>
            <p:ph idx="2" type="pic"/>
          </p:nvPr>
        </p:nvSpPr>
        <p:spPr>
          <a:xfrm>
            <a:off x="9427575" y="577200"/>
            <a:ext cx="8348400" cy="3944400"/>
          </a:xfrm>
          <a:prstGeom prst="roundRect">
            <a:avLst>
              <a:gd fmla="val 3017" name="adj"/>
            </a:avLst>
          </a:prstGeom>
          <a:noFill/>
          <a:ln>
            <a:noFill/>
          </a:ln>
        </p:spPr>
      </p:sp>
      <p:sp>
        <p:nvSpPr>
          <p:cNvPr id="74" name="Google Shape;74;p6"/>
          <p:cNvSpPr txBox="1"/>
          <p:nvPr>
            <p:ph idx="3" type="body"/>
          </p:nvPr>
        </p:nvSpPr>
        <p:spPr>
          <a:xfrm>
            <a:off x="9830913" y="5745325"/>
            <a:ext cx="7541700" cy="32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b="0" sz="2100"/>
            </a:lvl1pPr>
            <a:lvl2pPr indent="-361950" lvl="1" marL="914400" rtl="0">
              <a:spcBef>
                <a:spcPts val="640"/>
              </a:spcBef>
              <a:spcAft>
                <a:spcPts val="0"/>
              </a:spcAft>
              <a:buSzPts val="2100"/>
              <a:buChar char="–"/>
              <a:defRPr b="0" sz="2100"/>
            </a:lvl2pPr>
            <a:lvl3pPr indent="-361950" lvl="2" marL="13716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rtl="0">
              <a:spcBef>
                <a:spcPts val="640"/>
              </a:spcBef>
              <a:spcAft>
                <a:spcPts val="0"/>
              </a:spcAft>
              <a:buSzPts val="2100"/>
              <a:buChar char="–"/>
              <a:defRPr sz="2100"/>
            </a:lvl4pPr>
            <a:lvl5pPr indent="-361950" lvl="4" marL="2286000" rtl="0">
              <a:spcBef>
                <a:spcPts val="640"/>
              </a:spcBef>
              <a:spcAft>
                <a:spcPts val="0"/>
              </a:spcAft>
              <a:buSzPts val="2100"/>
              <a:buChar char="»"/>
              <a:defRPr sz="2100"/>
            </a:lvl5pPr>
            <a:lvl6pPr indent="-361950" lvl="5" marL="27432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6pPr>
            <a:lvl7pPr indent="-361950" lvl="6" marL="32004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7pPr>
            <a:lvl8pPr indent="-361950" lvl="7" marL="36576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8pPr>
            <a:lvl9pPr indent="-361950" lvl="8" marL="41148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9pPr>
          </a:lstStyle>
          <a:p/>
        </p:txBody>
      </p:sp>
      <p:sp>
        <p:nvSpPr>
          <p:cNvPr id="75" name="Google Shape;75;p6"/>
          <p:cNvSpPr/>
          <p:nvPr>
            <p:ph idx="4" type="pic"/>
          </p:nvPr>
        </p:nvSpPr>
        <p:spPr>
          <a:xfrm>
            <a:off x="557875" y="3628150"/>
            <a:ext cx="8586300" cy="6145800"/>
          </a:xfrm>
          <a:prstGeom prst="roundRect">
            <a:avLst>
              <a:gd fmla="val 301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hree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7"/>
          <p:cNvGrpSpPr/>
          <p:nvPr/>
        </p:nvGrpSpPr>
        <p:grpSpPr>
          <a:xfrm>
            <a:off x="9427594" y="507760"/>
            <a:ext cx="3964161" cy="3954714"/>
            <a:chOff x="0" y="0"/>
            <a:chExt cx="1044052" cy="1041564"/>
          </a:xfrm>
        </p:grpSpPr>
        <p:sp>
          <p:nvSpPr>
            <p:cNvPr id="78" name="Google Shape;78;p7"/>
            <p:cNvSpPr/>
            <p:nvPr/>
          </p:nvSpPr>
          <p:spPr>
            <a:xfrm>
              <a:off x="0" y="0"/>
              <a:ext cx="1044052" cy="1041564"/>
            </a:xfrm>
            <a:custGeom>
              <a:rect b="b" l="l" r="r" t="t"/>
              <a:pathLst>
                <a:path extrusionOk="0" h="1041564" w="1044052">
                  <a:moveTo>
                    <a:pt x="99603" y="0"/>
                  </a:moveTo>
                  <a:lnTo>
                    <a:pt x="944450" y="0"/>
                  </a:lnTo>
                  <a:cubicBezTo>
                    <a:pt x="970866" y="0"/>
                    <a:pt x="996200" y="10494"/>
                    <a:pt x="1014879" y="29173"/>
                  </a:cubicBezTo>
                  <a:cubicBezTo>
                    <a:pt x="1033558" y="47852"/>
                    <a:pt x="1044052" y="73186"/>
                    <a:pt x="1044052" y="99603"/>
                  </a:cubicBezTo>
                  <a:lnTo>
                    <a:pt x="1044052" y="941962"/>
                  </a:lnTo>
                  <a:cubicBezTo>
                    <a:pt x="1044052" y="996971"/>
                    <a:pt x="999459" y="1041564"/>
                    <a:pt x="944450" y="1041564"/>
                  </a:cubicBezTo>
                  <a:lnTo>
                    <a:pt x="99603" y="1041564"/>
                  </a:lnTo>
                  <a:cubicBezTo>
                    <a:pt x="73186" y="1041564"/>
                    <a:pt x="47852" y="1031070"/>
                    <a:pt x="29173" y="1012391"/>
                  </a:cubicBezTo>
                  <a:cubicBezTo>
                    <a:pt x="10494" y="993712"/>
                    <a:pt x="0" y="968378"/>
                    <a:pt x="0" y="941962"/>
                  </a:cubicBezTo>
                  <a:lnTo>
                    <a:pt x="0" y="99603"/>
                  </a:lnTo>
                  <a:cubicBezTo>
                    <a:pt x="0" y="73186"/>
                    <a:pt x="10494" y="47852"/>
                    <a:pt x="29173" y="29173"/>
                  </a:cubicBezTo>
                  <a:cubicBezTo>
                    <a:pt x="47852" y="10494"/>
                    <a:pt x="73186" y="0"/>
                    <a:pt x="99603" y="0"/>
                  </a:cubicBezTo>
                  <a:close/>
                </a:path>
              </a:pathLst>
            </a:custGeom>
            <a:solidFill>
              <a:srgbClr val="101010"/>
            </a:soli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7"/>
            <p:cNvSpPr txBox="1"/>
            <p:nvPr/>
          </p:nvSpPr>
          <p:spPr>
            <a:xfrm>
              <a:off x="0" y="9525"/>
              <a:ext cx="1044000" cy="10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" name="Google Shape;80;p7"/>
          <p:cNvGrpSpPr/>
          <p:nvPr/>
        </p:nvGrpSpPr>
        <p:grpSpPr>
          <a:xfrm>
            <a:off x="13788892" y="507760"/>
            <a:ext cx="3964161" cy="3954714"/>
            <a:chOff x="0" y="0"/>
            <a:chExt cx="1044052" cy="1041564"/>
          </a:xfrm>
        </p:grpSpPr>
        <p:sp>
          <p:nvSpPr>
            <p:cNvPr id="81" name="Google Shape;81;p7"/>
            <p:cNvSpPr/>
            <p:nvPr/>
          </p:nvSpPr>
          <p:spPr>
            <a:xfrm>
              <a:off x="0" y="0"/>
              <a:ext cx="1044052" cy="1041564"/>
            </a:xfrm>
            <a:custGeom>
              <a:rect b="b" l="l" r="r" t="t"/>
              <a:pathLst>
                <a:path extrusionOk="0" h="1041564" w="1044052">
                  <a:moveTo>
                    <a:pt x="99603" y="0"/>
                  </a:moveTo>
                  <a:lnTo>
                    <a:pt x="944450" y="0"/>
                  </a:lnTo>
                  <a:cubicBezTo>
                    <a:pt x="970866" y="0"/>
                    <a:pt x="996200" y="10494"/>
                    <a:pt x="1014879" y="29173"/>
                  </a:cubicBezTo>
                  <a:cubicBezTo>
                    <a:pt x="1033558" y="47852"/>
                    <a:pt x="1044052" y="73186"/>
                    <a:pt x="1044052" y="99603"/>
                  </a:cubicBezTo>
                  <a:lnTo>
                    <a:pt x="1044052" y="941962"/>
                  </a:lnTo>
                  <a:cubicBezTo>
                    <a:pt x="1044052" y="996971"/>
                    <a:pt x="999459" y="1041564"/>
                    <a:pt x="944450" y="1041564"/>
                  </a:cubicBezTo>
                  <a:lnTo>
                    <a:pt x="99603" y="1041564"/>
                  </a:lnTo>
                  <a:cubicBezTo>
                    <a:pt x="73186" y="1041564"/>
                    <a:pt x="47852" y="1031070"/>
                    <a:pt x="29173" y="1012391"/>
                  </a:cubicBezTo>
                  <a:cubicBezTo>
                    <a:pt x="10494" y="993712"/>
                    <a:pt x="0" y="968378"/>
                    <a:pt x="0" y="941962"/>
                  </a:cubicBezTo>
                  <a:lnTo>
                    <a:pt x="0" y="99603"/>
                  </a:lnTo>
                  <a:cubicBezTo>
                    <a:pt x="0" y="73186"/>
                    <a:pt x="10494" y="47852"/>
                    <a:pt x="29173" y="29173"/>
                  </a:cubicBezTo>
                  <a:cubicBezTo>
                    <a:pt x="47852" y="10494"/>
                    <a:pt x="73186" y="0"/>
                    <a:pt x="99603" y="0"/>
                  </a:cubicBezTo>
                  <a:close/>
                </a:path>
              </a:pathLst>
            </a:custGeom>
            <a:solidFill>
              <a:srgbClr val="101010"/>
            </a:soli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 txBox="1"/>
            <p:nvPr/>
          </p:nvSpPr>
          <p:spPr>
            <a:xfrm>
              <a:off x="0" y="9525"/>
              <a:ext cx="1044000" cy="10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7"/>
          <p:cNvSpPr txBox="1"/>
          <p:nvPr>
            <p:ph idx="1" type="subTitle"/>
          </p:nvPr>
        </p:nvSpPr>
        <p:spPr>
          <a:xfrm>
            <a:off x="9518256" y="1129575"/>
            <a:ext cx="3782700" cy="271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SzPts val="9600"/>
              <a:buNone/>
              <a:defRPr/>
            </a:lvl1pPr>
            <a:lvl2pPr lvl="1" rtl="0" algn="ctr">
              <a:spcBef>
                <a:spcPts val="64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640"/>
              </a:spcBef>
              <a:spcAft>
                <a:spcPts val="0"/>
              </a:spcAft>
              <a:buSzPts val="2100"/>
              <a:buNone/>
              <a:defRPr/>
            </a:lvl3pPr>
            <a:lvl4pPr lvl="3" rtl="0" algn="ctr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4pPr>
            <a:lvl5pPr lvl="4" rtl="0" algn="ctr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5pPr>
            <a:lvl6pPr lvl="5" rtl="0" algn="ctr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6pPr>
            <a:lvl7pPr lvl="6" rtl="0" algn="ctr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7pPr>
            <a:lvl8pPr lvl="7" rtl="0" algn="ctr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8pPr>
            <a:lvl9pPr lvl="8" rtl="0" algn="ctr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2" type="subTitle"/>
          </p:nvPr>
        </p:nvSpPr>
        <p:spPr>
          <a:xfrm>
            <a:off x="13879681" y="1129575"/>
            <a:ext cx="3782700" cy="271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SzPts val="9600"/>
              <a:buNone/>
              <a:defRPr/>
            </a:lvl1pPr>
            <a:lvl2pPr lvl="1" rtl="0" algn="ctr">
              <a:spcBef>
                <a:spcPts val="64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640"/>
              </a:spcBef>
              <a:spcAft>
                <a:spcPts val="0"/>
              </a:spcAft>
              <a:buSzPts val="2100"/>
              <a:buNone/>
              <a:defRPr/>
            </a:lvl3pPr>
            <a:lvl4pPr lvl="3" rtl="0" algn="ctr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4pPr>
            <a:lvl5pPr lvl="4" rtl="0" algn="ctr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5pPr>
            <a:lvl6pPr lvl="5" rtl="0" algn="ctr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6pPr>
            <a:lvl7pPr lvl="6" rtl="0" algn="ctr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7pPr>
            <a:lvl8pPr lvl="7" rtl="0" algn="ctr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8pPr>
            <a:lvl9pPr lvl="8" rtl="0" algn="ctr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5" name="Google Shape;85;p7"/>
          <p:cNvSpPr txBox="1"/>
          <p:nvPr>
            <p:ph idx="3" type="body"/>
          </p:nvPr>
        </p:nvSpPr>
        <p:spPr>
          <a:xfrm>
            <a:off x="9763325" y="2930425"/>
            <a:ext cx="3292800" cy="46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rtl="0" algn="ctr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/>
            </a:lvl1pPr>
            <a:lvl2pPr indent="-457200" lvl="1" marL="914400" rtl="0" algn="ctr">
              <a:spcBef>
                <a:spcPts val="640"/>
              </a:spcBef>
              <a:spcAft>
                <a:spcPts val="0"/>
              </a:spcAft>
              <a:buSzPts val="3600"/>
              <a:buChar char="–"/>
              <a:defRPr/>
            </a:lvl2pPr>
            <a:lvl3pPr indent="-457200" lvl="2" marL="1371600" rtl="0" algn="ctr">
              <a:spcBef>
                <a:spcPts val="640"/>
              </a:spcBef>
              <a:spcAft>
                <a:spcPts val="0"/>
              </a:spcAft>
              <a:buSzPts val="3600"/>
              <a:buChar char="•"/>
              <a:defRPr b="1" sz="3600"/>
            </a:lvl3pPr>
            <a:lvl4pPr indent="-457200" lvl="3" marL="1828800" rtl="0" algn="ctr">
              <a:spcBef>
                <a:spcPts val="640"/>
              </a:spcBef>
              <a:spcAft>
                <a:spcPts val="0"/>
              </a:spcAft>
              <a:buSzPts val="3600"/>
              <a:buChar char="–"/>
              <a:defRPr b="1" sz="3600"/>
            </a:lvl4pPr>
            <a:lvl5pPr indent="-457200" lvl="4" marL="2286000" rtl="0" algn="ctr">
              <a:spcBef>
                <a:spcPts val="640"/>
              </a:spcBef>
              <a:spcAft>
                <a:spcPts val="0"/>
              </a:spcAft>
              <a:buSzPts val="3600"/>
              <a:buChar char="»"/>
              <a:defRPr b="1" sz="3600"/>
            </a:lvl5pPr>
            <a:lvl6pPr indent="-457200" lvl="5" marL="2743200" rtl="0" algn="ctr">
              <a:spcBef>
                <a:spcPts val="640"/>
              </a:spcBef>
              <a:spcAft>
                <a:spcPts val="0"/>
              </a:spcAft>
              <a:buSzPts val="3600"/>
              <a:buChar char="•"/>
              <a:defRPr b="1" sz="3600"/>
            </a:lvl6pPr>
            <a:lvl7pPr indent="-457200" lvl="6" marL="3200400" rtl="0" algn="ctr">
              <a:spcBef>
                <a:spcPts val="640"/>
              </a:spcBef>
              <a:spcAft>
                <a:spcPts val="0"/>
              </a:spcAft>
              <a:buSzPts val="3600"/>
              <a:buChar char="•"/>
              <a:defRPr b="1" sz="3600"/>
            </a:lvl7pPr>
            <a:lvl8pPr indent="-457200" lvl="7" marL="3657600" rtl="0" algn="ctr">
              <a:spcBef>
                <a:spcPts val="640"/>
              </a:spcBef>
              <a:spcAft>
                <a:spcPts val="0"/>
              </a:spcAft>
              <a:buSzPts val="3600"/>
              <a:buChar char="•"/>
              <a:defRPr b="1" sz="3600"/>
            </a:lvl8pPr>
            <a:lvl9pPr indent="-457200" lvl="8" marL="4114800" rtl="0" algn="ctr">
              <a:spcBef>
                <a:spcPts val="640"/>
              </a:spcBef>
              <a:spcAft>
                <a:spcPts val="0"/>
              </a:spcAft>
              <a:buSzPts val="3600"/>
              <a:buChar char="•"/>
              <a:defRPr b="1" sz="3600"/>
            </a:lvl9pPr>
          </a:lstStyle>
          <a:p/>
        </p:txBody>
      </p:sp>
      <p:sp>
        <p:nvSpPr>
          <p:cNvPr id="86" name="Google Shape;86;p7"/>
          <p:cNvSpPr txBox="1"/>
          <p:nvPr>
            <p:ph idx="4" type="body"/>
          </p:nvPr>
        </p:nvSpPr>
        <p:spPr>
          <a:xfrm>
            <a:off x="14124625" y="2930425"/>
            <a:ext cx="3292800" cy="46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rtl="0" algn="ctr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/>
            </a:lvl1pPr>
            <a:lvl2pPr indent="-457200" lvl="1" marL="914400" rtl="0" algn="ctr">
              <a:spcBef>
                <a:spcPts val="640"/>
              </a:spcBef>
              <a:spcAft>
                <a:spcPts val="0"/>
              </a:spcAft>
              <a:buSzPts val="3600"/>
              <a:buChar char="–"/>
              <a:defRPr/>
            </a:lvl2pPr>
            <a:lvl3pPr indent="-457200" lvl="2" marL="1371600" rtl="0" algn="ctr">
              <a:spcBef>
                <a:spcPts val="640"/>
              </a:spcBef>
              <a:spcAft>
                <a:spcPts val="0"/>
              </a:spcAft>
              <a:buSzPts val="3600"/>
              <a:buChar char="•"/>
              <a:defRPr b="1" sz="3600"/>
            </a:lvl3pPr>
            <a:lvl4pPr indent="-457200" lvl="3" marL="1828800" rtl="0" algn="ctr">
              <a:spcBef>
                <a:spcPts val="640"/>
              </a:spcBef>
              <a:spcAft>
                <a:spcPts val="0"/>
              </a:spcAft>
              <a:buSzPts val="3600"/>
              <a:buChar char="–"/>
              <a:defRPr b="1" sz="3600"/>
            </a:lvl4pPr>
            <a:lvl5pPr indent="-457200" lvl="4" marL="2286000" rtl="0" algn="ctr">
              <a:spcBef>
                <a:spcPts val="640"/>
              </a:spcBef>
              <a:spcAft>
                <a:spcPts val="0"/>
              </a:spcAft>
              <a:buSzPts val="3600"/>
              <a:buChar char="»"/>
              <a:defRPr b="1" sz="3600"/>
            </a:lvl5pPr>
            <a:lvl6pPr indent="-457200" lvl="5" marL="2743200" rtl="0" algn="ctr">
              <a:spcBef>
                <a:spcPts val="640"/>
              </a:spcBef>
              <a:spcAft>
                <a:spcPts val="0"/>
              </a:spcAft>
              <a:buSzPts val="3600"/>
              <a:buChar char="•"/>
              <a:defRPr b="1" sz="3600"/>
            </a:lvl6pPr>
            <a:lvl7pPr indent="-457200" lvl="6" marL="3200400" rtl="0" algn="ctr">
              <a:spcBef>
                <a:spcPts val="640"/>
              </a:spcBef>
              <a:spcAft>
                <a:spcPts val="0"/>
              </a:spcAft>
              <a:buSzPts val="3600"/>
              <a:buChar char="•"/>
              <a:defRPr b="1" sz="3600"/>
            </a:lvl7pPr>
            <a:lvl8pPr indent="-457200" lvl="7" marL="3657600" rtl="0" algn="ctr">
              <a:spcBef>
                <a:spcPts val="640"/>
              </a:spcBef>
              <a:spcAft>
                <a:spcPts val="0"/>
              </a:spcAft>
              <a:buSzPts val="3600"/>
              <a:buChar char="•"/>
              <a:defRPr b="1" sz="3600"/>
            </a:lvl8pPr>
            <a:lvl9pPr indent="-457200" lvl="8" marL="4114800" rtl="0" algn="ctr">
              <a:spcBef>
                <a:spcPts val="640"/>
              </a:spcBef>
              <a:spcAft>
                <a:spcPts val="0"/>
              </a:spcAft>
              <a:buSzPts val="3600"/>
              <a:buChar char="•"/>
              <a:defRPr b="1" sz="3600"/>
            </a:lvl9pPr>
          </a:lstStyle>
          <a:p/>
        </p:txBody>
      </p:sp>
      <p:grpSp>
        <p:nvGrpSpPr>
          <p:cNvPr id="87" name="Google Shape;87;p7"/>
          <p:cNvGrpSpPr/>
          <p:nvPr/>
        </p:nvGrpSpPr>
        <p:grpSpPr>
          <a:xfrm>
            <a:off x="9427594" y="4911331"/>
            <a:ext cx="8348328" cy="4868100"/>
            <a:chOff x="0" y="0"/>
            <a:chExt cx="2198722" cy="1282125"/>
          </a:xfrm>
        </p:grpSpPr>
        <p:sp>
          <p:nvSpPr>
            <p:cNvPr id="88" name="Google Shape;88;p7"/>
            <p:cNvSpPr/>
            <p:nvPr/>
          </p:nvSpPr>
          <p:spPr>
            <a:xfrm>
              <a:off x="0" y="0"/>
              <a:ext cx="2198722" cy="1282083"/>
            </a:xfrm>
            <a:custGeom>
              <a:rect b="b" l="l" r="r" t="t"/>
              <a:pathLst>
                <a:path extrusionOk="0" h="1282083" w="2198722">
                  <a:moveTo>
                    <a:pt x="47296" y="0"/>
                  </a:moveTo>
                  <a:lnTo>
                    <a:pt x="2151426" y="0"/>
                  </a:lnTo>
                  <a:cubicBezTo>
                    <a:pt x="2177547" y="0"/>
                    <a:pt x="2198722" y="21175"/>
                    <a:pt x="2198722" y="47296"/>
                  </a:cubicBezTo>
                  <a:lnTo>
                    <a:pt x="2198722" y="1234787"/>
                  </a:lnTo>
                  <a:cubicBezTo>
                    <a:pt x="2198722" y="1247331"/>
                    <a:pt x="2193739" y="1259361"/>
                    <a:pt x="2184869" y="1268230"/>
                  </a:cubicBezTo>
                  <a:cubicBezTo>
                    <a:pt x="2176000" y="1277100"/>
                    <a:pt x="2163970" y="1282083"/>
                    <a:pt x="2151426" y="1282083"/>
                  </a:cubicBezTo>
                  <a:lnTo>
                    <a:pt x="47296" y="1282083"/>
                  </a:lnTo>
                  <a:cubicBezTo>
                    <a:pt x="34752" y="1282083"/>
                    <a:pt x="22722" y="1277100"/>
                    <a:pt x="13853" y="1268230"/>
                  </a:cubicBezTo>
                  <a:cubicBezTo>
                    <a:pt x="4983" y="1259361"/>
                    <a:pt x="0" y="1247331"/>
                    <a:pt x="0" y="1234787"/>
                  </a:cubicBezTo>
                  <a:lnTo>
                    <a:pt x="0" y="47296"/>
                  </a:lnTo>
                  <a:cubicBezTo>
                    <a:pt x="0" y="34752"/>
                    <a:pt x="4983" y="22722"/>
                    <a:pt x="13853" y="13853"/>
                  </a:cubicBezTo>
                  <a:cubicBezTo>
                    <a:pt x="22722" y="4983"/>
                    <a:pt x="34752" y="0"/>
                    <a:pt x="47296" y="0"/>
                  </a:cubicBezTo>
                  <a:close/>
                </a:path>
              </a:pathLst>
            </a:custGeom>
            <a:gradFill>
              <a:gsLst>
                <a:gs pos="0">
                  <a:srgbClr val="101010"/>
                </a:gs>
                <a:gs pos="25000">
                  <a:srgbClr val="101010"/>
                </a:gs>
                <a:gs pos="50000">
                  <a:srgbClr val="101010"/>
                </a:gs>
                <a:gs pos="75000">
                  <a:srgbClr val="101010"/>
                </a:gs>
                <a:gs pos="100000">
                  <a:srgbClr val="7153FF">
                    <a:alpha val="23921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 txBox="1"/>
            <p:nvPr/>
          </p:nvSpPr>
          <p:spPr>
            <a:xfrm>
              <a:off x="0" y="9525"/>
              <a:ext cx="2198700" cy="12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7"/>
          <p:cNvSpPr/>
          <p:nvPr>
            <p:ph idx="5" type="pic"/>
          </p:nvPr>
        </p:nvSpPr>
        <p:spPr>
          <a:xfrm>
            <a:off x="9456975" y="4941875"/>
            <a:ext cx="8289600" cy="4806900"/>
          </a:xfrm>
          <a:prstGeom prst="roundRect">
            <a:avLst>
              <a:gd fmla="val 3017" name="adj"/>
            </a:avLst>
          </a:prstGeom>
          <a:noFill/>
          <a:ln>
            <a:noFill/>
          </a:ln>
        </p:spPr>
      </p:sp>
      <p:grpSp>
        <p:nvGrpSpPr>
          <p:cNvPr id="91" name="Google Shape;91;p7"/>
          <p:cNvGrpSpPr/>
          <p:nvPr/>
        </p:nvGrpSpPr>
        <p:grpSpPr>
          <a:xfrm>
            <a:off x="512133" y="507760"/>
            <a:ext cx="8631926" cy="2596218"/>
            <a:chOff x="0" y="0"/>
            <a:chExt cx="2273414" cy="683773"/>
          </a:xfrm>
        </p:grpSpPr>
        <p:sp>
          <p:nvSpPr>
            <p:cNvPr id="92" name="Google Shape;92;p7"/>
            <p:cNvSpPr/>
            <p:nvPr/>
          </p:nvSpPr>
          <p:spPr>
            <a:xfrm>
              <a:off x="0" y="0"/>
              <a:ext cx="2273414" cy="683773"/>
            </a:xfrm>
            <a:custGeom>
              <a:rect b="b" l="l" r="r" t="t"/>
              <a:pathLst>
                <a:path extrusionOk="0" h="683773" w="2273414">
                  <a:moveTo>
                    <a:pt x="45742" y="0"/>
                  </a:moveTo>
                  <a:lnTo>
                    <a:pt x="2227672" y="0"/>
                  </a:lnTo>
                  <a:cubicBezTo>
                    <a:pt x="2239803" y="0"/>
                    <a:pt x="2251438" y="4819"/>
                    <a:pt x="2260016" y="13397"/>
                  </a:cubicBezTo>
                  <a:cubicBezTo>
                    <a:pt x="2268594" y="21976"/>
                    <a:pt x="2273414" y="33610"/>
                    <a:pt x="2273414" y="45742"/>
                  </a:cubicBezTo>
                  <a:lnTo>
                    <a:pt x="2273414" y="638031"/>
                  </a:lnTo>
                  <a:cubicBezTo>
                    <a:pt x="2273414" y="650163"/>
                    <a:pt x="2268594" y="661798"/>
                    <a:pt x="2260016" y="670376"/>
                  </a:cubicBezTo>
                  <a:cubicBezTo>
                    <a:pt x="2251438" y="678954"/>
                    <a:pt x="2239803" y="683773"/>
                    <a:pt x="2227672" y="683773"/>
                  </a:cubicBezTo>
                  <a:lnTo>
                    <a:pt x="45742" y="683773"/>
                  </a:lnTo>
                  <a:cubicBezTo>
                    <a:pt x="33610" y="683773"/>
                    <a:pt x="21976" y="678954"/>
                    <a:pt x="13397" y="670376"/>
                  </a:cubicBezTo>
                  <a:cubicBezTo>
                    <a:pt x="4819" y="661798"/>
                    <a:pt x="0" y="650163"/>
                    <a:pt x="0" y="638031"/>
                  </a:cubicBezTo>
                  <a:lnTo>
                    <a:pt x="0" y="45742"/>
                  </a:lnTo>
                  <a:cubicBezTo>
                    <a:pt x="0" y="33610"/>
                    <a:pt x="4819" y="21976"/>
                    <a:pt x="13397" y="13397"/>
                  </a:cubicBezTo>
                  <a:cubicBezTo>
                    <a:pt x="21976" y="4819"/>
                    <a:pt x="33610" y="0"/>
                    <a:pt x="45742" y="0"/>
                  </a:cubicBezTo>
                  <a:close/>
                </a:path>
              </a:pathLst>
            </a:custGeom>
            <a:solidFill>
              <a:srgbClr val="101010"/>
            </a:soli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 txBox="1"/>
            <p:nvPr/>
          </p:nvSpPr>
          <p:spPr>
            <a:xfrm>
              <a:off x="0" y="9525"/>
              <a:ext cx="2273400" cy="6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7"/>
          <p:cNvSpPr txBox="1"/>
          <p:nvPr>
            <p:ph idx="6" type="subTitle"/>
          </p:nvPr>
        </p:nvSpPr>
        <p:spPr>
          <a:xfrm>
            <a:off x="859388" y="1193850"/>
            <a:ext cx="7937400" cy="271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9600"/>
              <a:buNone/>
              <a:defRPr/>
            </a:lvl1pPr>
            <a:lvl2pPr lvl="1" rtl="0">
              <a:spcBef>
                <a:spcPts val="64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64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grpSp>
        <p:nvGrpSpPr>
          <p:cNvPr id="95" name="Google Shape;95;p7"/>
          <p:cNvGrpSpPr/>
          <p:nvPr/>
        </p:nvGrpSpPr>
        <p:grpSpPr>
          <a:xfrm>
            <a:off x="512133" y="3622301"/>
            <a:ext cx="8631926" cy="6157528"/>
            <a:chOff x="0" y="0"/>
            <a:chExt cx="2273414" cy="1621725"/>
          </a:xfrm>
        </p:grpSpPr>
        <p:sp>
          <p:nvSpPr>
            <p:cNvPr id="96" name="Google Shape;96;p7"/>
            <p:cNvSpPr/>
            <p:nvPr/>
          </p:nvSpPr>
          <p:spPr>
            <a:xfrm>
              <a:off x="0" y="0"/>
              <a:ext cx="2273414" cy="1621581"/>
            </a:xfrm>
            <a:custGeom>
              <a:rect b="b" l="l" r="r" t="t"/>
              <a:pathLst>
                <a:path extrusionOk="0" h="1621581" w="2273414">
                  <a:moveTo>
                    <a:pt x="45742" y="0"/>
                  </a:moveTo>
                  <a:lnTo>
                    <a:pt x="2227672" y="0"/>
                  </a:lnTo>
                  <a:cubicBezTo>
                    <a:pt x="2239803" y="0"/>
                    <a:pt x="2251438" y="4819"/>
                    <a:pt x="2260016" y="13397"/>
                  </a:cubicBezTo>
                  <a:cubicBezTo>
                    <a:pt x="2268594" y="21976"/>
                    <a:pt x="2273414" y="33610"/>
                    <a:pt x="2273414" y="45742"/>
                  </a:cubicBezTo>
                  <a:lnTo>
                    <a:pt x="2273414" y="1575839"/>
                  </a:lnTo>
                  <a:cubicBezTo>
                    <a:pt x="2273414" y="1587970"/>
                    <a:pt x="2268594" y="1599605"/>
                    <a:pt x="2260016" y="1608183"/>
                  </a:cubicBezTo>
                  <a:cubicBezTo>
                    <a:pt x="2251438" y="1616761"/>
                    <a:pt x="2239803" y="1621581"/>
                    <a:pt x="2227672" y="1621581"/>
                  </a:cubicBezTo>
                  <a:lnTo>
                    <a:pt x="45742" y="1621581"/>
                  </a:lnTo>
                  <a:cubicBezTo>
                    <a:pt x="33610" y="1621581"/>
                    <a:pt x="21976" y="1616761"/>
                    <a:pt x="13397" y="1608183"/>
                  </a:cubicBezTo>
                  <a:cubicBezTo>
                    <a:pt x="4819" y="1599605"/>
                    <a:pt x="0" y="1587970"/>
                    <a:pt x="0" y="1575839"/>
                  </a:cubicBezTo>
                  <a:lnTo>
                    <a:pt x="0" y="45742"/>
                  </a:lnTo>
                  <a:cubicBezTo>
                    <a:pt x="0" y="33610"/>
                    <a:pt x="4819" y="21976"/>
                    <a:pt x="13397" y="13397"/>
                  </a:cubicBezTo>
                  <a:cubicBezTo>
                    <a:pt x="21976" y="4819"/>
                    <a:pt x="33610" y="0"/>
                    <a:pt x="45742" y="0"/>
                  </a:cubicBezTo>
                  <a:close/>
                </a:path>
              </a:pathLst>
            </a:custGeom>
            <a:solidFill>
              <a:srgbClr val="101010"/>
            </a:soli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7"/>
            <p:cNvSpPr txBox="1"/>
            <p:nvPr/>
          </p:nvSpPr>
          <p:spPr>
            <a:xfrm>
              <a:off x="0" y="9525"/>
              <a:ext cx="2273400" cy="161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/>
          <p:nvPr>
            <p:ph idx="7" type="body"/>
          </p:nvPr>
        </p:nvSpPr>
        <p:spPr>
          <a:xfrm>
            <a:off x="1168600" y="4711950"/>
            <a:ext cx="7318800" cy="32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b="0" sz="2100"/>
            </a:lvl1pPr>
            <a:lvl2pPr indent="-361950" lvl="1" marL="914400" rtl="0">
              <a:spcBef>
                <a:spcPts val="640"/>
              </a:spcBef>
              <a:spcAft>
                <a:spcPts val="0"/>
              </a:spcAft>
              <a:buSzPts val="2100"/>
              <a:buChar char="–"/>
              <a:defRPr b="0" sz="2100"/>
            </a:lvl2pPr>
            <a:lvl3pPr indent="-361950" lvl="2" marL="13716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rtl="0">
              <a:spcBef>
                <a:spcPts val="640"/>
              </a:spcBef>
              <a:spcAft>
                <a:spcPts val="0"/>
              </a:spcAft>
              <a:buSzPts val="2100"/>
              <a:buChar char="–"/>
              <a:defRPr sz="2100"/>
            </a:lvl4pPr>
            <a:lvl5pPr indent="-361950" lvl="4" marL="2286000" rtl="0">
              <a:spcBef>
                <a:spcPts val="640"/>
              </a:spcBef>
              <a:spcAft>
                <a:spcPts val="0"/>
              </a:spcAft>
              <a:buSzPts val="2100"/>
              <a:buChar char="»"/>
              <a:defRPr sz="2100"/>
            </a:lvl5pPr>
            <a:lvl6pPr indent="-361950" lvl="5" marL="27432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6pPr>
            <a:lvl7pPr indent="-361950" lvl="6" marL="32004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7pPr>
            <a:lvl8pPr indent="-361950" lvl="7" marL="36576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8pPr>
            <a:lvl9pPr indent="-361950" lvl="8" marL="4114800" rtl="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00"/>
              <a:buFont typeface="Inter"/>
              <a:buNone/>
              <a:defRPr b="1" i="0" sz="18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838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Inter"/>
              <a:buChar char="•"/>
              <a:defRPr b="1" i="0" sz="9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Char char="–"/>
              <a:defRPr b="1" i="0" sz="3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i="0" sz="2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–"/>
              <a:defRPr i="0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»"/>
              <a:defRPr i="0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•"/>
              <a:defRPr i="0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•"/>
              <a:defRPr i="0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•"/>
              <a:defRPr i="0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•"/>
              <a:defRPr i="0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20.png"/><Relationship Id="rId7" Type="http://schemas.openxmlformats.org/officeDocument/2006/relationships/image" Target="../media/image27.png"/><Relationship Id="rId8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3.png"/><Relationship Id="rId6" Type="http://schemas.openxmlformats.org/officeDocument/2006/relationships/image" Target="../media/image15.png"/><Relationship Id="rId7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Relationship Id="rId4" Type="http://schemas.openxmlformats.org/officeDocument/2006/relationships/image" Target="../media/image7.png"/><Relationship Id="rId5" Type="http://schemas.openxmlformats.org/officeDocument/2006/relationships/image" Target="../media/image2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8"/>
          <p:cNvGrpSpPr/>
          <p:nvPr/>
        </p:nvGrpSpPr>
        <p:grpSpPr>
          <a:xfrm>
            <a:off x="512133" y="507760"/>
            <a:ext cx="17263734" cy="9271481"/>
            <a:chOff x="0" y="0"/>
            <a:chExt cx="4546827" cy="2441871"/>
          </a:xfrm>
        </p:grpSpPr>
        <p:sp>
          <p:nvSpPr>
            <p:cNvPr id="104" name="Google Shape;104;p8"/>
            <p:cNvSpPr/>
            <p:nvPr/>
          </p:nvSpPr>
          <p:spPr>
            <a:xfrm>
              <a:off x="0" y="0"/>
              <a:ext cx="4546827" cy="2441871"/>
            </a:xfrm>
            <a:custGeom>
              <a:rect b="b" l="l" r="r" t="t"/>
              <a:pathLst>
                <a:path extrusionOk="0" h="2441871" w="4546827">
                  <a:moveTo>
                    <a:pt x="22871" y="0"/>
                  </a:moveTo>
                  <a:lnTo>
                    <a:pt x="4523956" y="0"/>
                  </a:lnTo>
                  <a:cubicBezTo>
                    <a:pt x="4536587" y="0"/>
                    <a:pt x="4546827" y="10240"/>
                    <a:pt x="4546827" y="22871"/>
                  </a:cubicBezTo>
                  <a:lnTo>
                    <a:pt x="4546827" y="2419001"/>
                  </a:lnTo>
                  <a:cubicBezTo>
                    <a:pt x="4546827" y="2425066"/>
                    <a:pt x="4544418" y="2430884"/>
                    <a:pt x="4540128" y="2435173"/>
                  </a:cubicBezTo>
                  <a:cubicBezTo>
                    <a:pt x="4535839" y="2439462"/>
                    <a:pt x="4530022" y="2441871"/>
                    <a:pt x="4523956" y="2441871"/>
                  </a:cubicBezTo>
                  <a:lnTo>
                    <a:pt x="22871" y="2441871"/>
                  </a:lnTo>
                  <a:cubicBezTo>
                    <a:pt x="10240" y="2441871"/>
                    <a:pt x="0" y="2431632"/>
                    <a:pt x="0" y="2419001"/>
                  </a:cubicBezTo>
                  <a:lnTo>
                    <a:pt x="0" y="22871"/>
                  </a:lnTo>
                  <a:cubicBezTo>
                    <a:pt x="0" y="10240"/>
                    <a:pt x="10240" y="0"/>
                    <a:pt x="22871" y="0"/>
                  </a:cubicBezTo>
                  <a:close/>
                </a:path>
              </a:pathLst>
            </a:custGeom>
            <a:gradFill>
              <a:gsLst>
                <a:gs pos="0">
                  <a:srgbClr val="101010"/>
                </a:gs>
                <a:gs pos="50000">
                  <a:srgbClr val="101010"/>
                </a:gs>
                <a:gs pos="100000">
                  <a:srgbClr val="ABABAB">
                    <a:alpha val="23921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 txBox="1"/>
            <p:nvPr/>
          </p:nvSpPr>
          <p:spPr>
            <a:xfrm>
              <a:off x="0" y="9525"/>
              <a:ext cx="4546827" cy="24323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8"/>
          <p:cNvGrpSpPr/>
          <p:nvPr/>
        </p:nvGrpSpPr>
        <p:grpSpPr>
          <a:xfrm>
            <a:off x="9130991" y="1028700"/>
            <a:ext cx="8229600" cy="8229600"/>
            <a:chOff x="0" y="0"/>
            <a:chExt cx="812800" cy="812800"/>
          </a:xfrm>
        </p:grpSpPr>
        <p:sp>
          <p:nvSpPr>
            <p:cNvPr id="107" name="Google Shape;107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7153FF">
                    <a:alpha val="61960"/>
                  </a:srgbClr>
                </a:gs>
                <a:gs pos="25000">
                  <a:srgbClr val="7153FF">
                    <a:alpha val="23137"/>
                  </a:srgbClr>
                </a:gs>
                <a:gs pos="50000">
                  <a:srgbClr val="7153FF">
                    <a:alpha val="15294"/>
                  </a:srgbClr>
                </a:gs>
                <a:gs pos="75000">
                  <a:srgbClr val="7153FF">
                    <a:alpha val="0"/>
                  </a:srgbClr>
                </a:gs>
                <a:gs pos="100000">
                  <a:srgbClr val="7153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8"/>
          <p:cNvSpPr txBox="1"/>
          <p:nvPr/>
        </p:nvSpPr>
        <p:spPr>
          <a:xfrm>
            <a:off x="1028700" y="3200400"/>
            <a:ext cx="7405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Many-body Quantum Scars</a:t>
            </a:r>
            <a:endParaRPr/>
          </a:p>
        </p:txBody>
      </p:sp>
      <p:sp>
        <p:nvSpPr>
          <p:cNvPr id="110" name="Google Shape;110;p8"/>
          <p:cNvSpPr txBox="1"/>
          <p:nvPr/>
        </p:nvSpPr>
        <p:spPr>
          <a:xfrm>
            <a:off x="1104900" y="6949440"/>
            <a:ext cx="66045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BABAB"/>
                </a:solidFill>
                <a:latin typeface="Inter"/>
                <a:ea typeface="Inter"/>
                <a:cs typeface="Inter"/>
                <a:sym typeface="Inter"/>
              </a:rPr>
              <a:t>Zirui Zhan, Venkata Vikhyat Choppa, Yogesh Patil, Ethan Hu, Keith Cannon</a:t>
            </a:r>
            <a:endParaRPr/>
          </a:p>
        </p:txBody>
      </p:sp>
      <p:pic>
        <p:nvPicPr>
          <p:cNvPr id="111" name="Google Shape;11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028688"/>
            <a:ext cx="28575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72100" y="1209700"/>
            <a:ext cx="7009042" cy="78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7"/>
          <p:cNvGrpSpPr/>
          <p:nvPr/>
        </p:nvGrpSpPr>
        <p:grpSpPr>
          <a:xfrm>
            <a:off x="6801707" y="3527318"/>
            <a:ext cx="10974233" cy="6252070"/>
            <a:chOff x="0" y="0"/>
            <a:chExt cx="2890314" cy="1646625"/>
          </a:xfrm>
        </p:grpSpPr>
        <p:sp>
          <p:nvSpPr>
            <p:cNvPr id="266" name="Google Shape;266;p17"/>
            <p:cNvSpPr/>
            <p:nvPr/>
          </p:nvSpPr>
          <p:spPr>
            <a:xfrm>
              <a:off x="0" y="0"/>
              <a:ext cx="2890314" cy="1646597"/>
            </a:xfrm>
            <a:custGeom>
              <a:rect b="b" l="l" r="r" t="t"/>
              <a:pathLst>
                <a:path extrusionOk="0" h="1646597" w="2890314">
                  <a:moveTo>
                    <a:pt x="35979" y="0"/>
                  </a:moveTo>
                  <a:lnTo>
                    <a:pt x="2854335" y="0"/>
                  </a:lnTo>
                  <a:cubicBezTo>
                    <a:pt x="2874205" y="0"/>
                    <a:pt x="2890314" y="16108"/>
                    <a:pt x="2890314" y="35979"/>
                  </a:cubicBezTo>
                  <a:lnTo>
                    <a:pt x="2890314" y="1610618"/>
                  </a:lnTo>
                  <a:cubicBezTo>
                    <a:pt x="2890314" y="1630488"/>
                    <a:pt x="2874205" y="1646597"/>
                    <a:pt x="2854335" y="1646597"/>
                  </a:cubicBezTo>
                  <a:lnTo>
                    <a:pt x="35979" y="1646597"/>
                  </a:lnTo>
                  <a:cubicBezTo>
                    <a:pt x="16108" y="1646597"/>
                    <a:pt x="0" y="1630488"/>
                    <a:pt x="0" y="1610618"/>
                  </a:cubicBezTo>
                  <a:lnTo>
                    <a:pt x="0" y="35979"/>
                  </a:lnTo>
                  <a:cubicBezTo>
                    <a:pt x="0" y="16108"/>
                    <a:pt x="16108" y="0"/>
                    <a:pt x="35979" y="0"/>
                  </a:cubicBezTo>
                  <a:close/>
                </a:path>
              </a:pathLst>
            </a:custGeom>
            <a:solidFill>
              <a:srgbClr val="101010"/>
            </a:soli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7"/>
            <p:cNvSpPr txBox="1"/>
            <p:nvPr/>
          </p:nvSpPr>
          <p:spPr>
            <a:xfrm>
              <a:off x="0" y="9525"/>
              <a:ext cx="2890200" cy="16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17"/>
          <p:cNvGrpSpPr/>
          <p:nvPr/>
        </p:nvGrpSpPr>
        <p:grpSpPr>
          <a:xfrm>
            <a:off x="512133" y="507760"/>
            <a:ext cx="17263847" cy="2584265"/>
            <a:chOff x="0" y="0"/>
            <a:chExt cx="4546827" cy="680625"/>
          </a:xfrm>
        </p:grpSpPr>
        <p:sp>
          <p:nvSpPr>
            <p:cNvPr id="269" name="Google Shape;269;p17"/>
            <p:cNvSpPr/>
            <p:nvPr/>
          </p:nvSpPr>
          <p:spPr>
            <a:xfrm>
              <a:off x="0" y="0"/>
              <a:ext cx="4546827" cy="680493"/>
            </a:xfrm>
            <a:custGeom>
              <a:rect b="b" l="l" r="r" t="t"/>
              <a:pathLst>
                <a:path extrusionOk="0" h="680493" w="4546827">
                  <a:moveTo>
                    <a:pt x="22871" y="0"/>
                  </a:moveTo>
                  <a:lnTo>
                    <a:pt x="4523956" y="0"/>
                  </a:lnTo>
                  <a:cubicBezTo>
                    <a:pt x="4536587" y="0"/>
                    <a:pt x="4546827" y="10240"/>
                    <a:pt x="4546827" y="22871"/>
                  </a:cubicBezTo>
                  <a:lnTo>
                    <a:pt x="4546827" y="657622"/>
                  </a:lnTo>
                  <a:cubicBezTo>
                    <a:pt x="4546827" y="670253"/>
                    <a:pt x="4536587" y="680493"/>
                    <a:pt x="4523956" y="680493"/>
                  </a:cubicBezTo>
                  <a:lnTo>
                    <a:pt x="22871" y="680493"/>
                  </a:lnTo>
                  <a:cubicBezTo>
                    <a:pt x="10240" y="680493"/>
                    <a:pt x="0" y="670253"/>
                    <a:pt x="0" y="657622"/>
                  </a:cubicBezTo>
                  <a:lnTo>
                    <a:pt x="0" y="22871"/>
                  </a:lnTo>
                  <a:cubicBezTo>
                    <a:pt x="0" y="10240"/>
                    <a:pt x="10240" y="0"/>
                    <a:pt x="22871" y="0"/>
                  </a:cubicBezTo>
                  <a:close/>
                </a:path>
              </a:pathLst>
            </a:custGeom>
            <a:gradFill>
              <a:gsLst>
                <a:gs pos="0">
                  <a:srgbClr val="101010"/>
                </a:gs>
                <a:gs pos="25000">
                  <a:srgbClr val="101010"/>
                </a:gs>
                <a:gs pos="50000">
                  <a:srgbClr val="101010"/>
                </a:gs>
                <a:gs pos="75000">
                  <a:srgbClr val="101010"/>
                </a:gs>
                <a:gs pos="100000">
                  <a:srgbClr val="7153FF">
                    <a:alpha val="23921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7"/>
            <p:cNvSpPr txBox="1"/>
            <p:nvPr/>
          </p:nvSpPr>
          <p:spPr>
            <a:xfrm>
              <a:off x="0" y="9525"/>
              <a:ext cx="4546800" cy="6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1" name="Google Shape;271;p17"/>
          <p:cNvGrpSpPr/>
          <p:nvPr/>
        </p:nvGrpSpPr>
        <p:grpSpPr>
          <a:xfrm>
            <a:off x="512133" y="3527318"/>
            <a:ext cx="5891422" cy="6252070"/>
            <a:chOff x="0" y="0"/>
            <a:chExt cx="1551640" cy="1646625"/>
          </a:xfrm>
        </p:grpSpPr>
        <p:sp>
          <p:nvSpPr>
            <p:cNvPr id="272" name="Google Shape;272;p17"/>
            <p:cNvSpPr/>
            <p:nvPr/>
          </p:nvSpPr>
          <p:spPr>
            <a:xfrm>
              <a:off x="0" y="0"/>
              <a:ext cx="1551640" cy="1646597"/>
            </a:xfrm>
            <a:custGeom>
              <a:rect b="b" l="l" r="r" t="t"/>
              <a:pathLst>
                <a:path extrusionOk="0" h="1646597" w="1551640">
                  <a:moveTo>
                    <a:pt x="67020" y="0"/>
                  </a:moveTo>
                  <a:lnTo>
                    <a:pt x="1484621" y="0"/>
                  </a:lnTo>
                  <a:cubicBezTo>
                    <a:pt x="1502395" y="0"/>
                    <a:pt x="1519442" y="7061"/>
                    <a:pt x="1532011" y="19630"/>
                  </a:cubicBezTo>
                  <a:cubicBezTo>
                    <a:pt x="1544579" y="32198"/>
                    <a:pt x="1551640" y="49245"/>
                    <a:pt x="1551640" y="67020"/>
                  </a:cubicBezTo>
                  <a:lnTo>
                    <a:pt x="1551640" y="1579577"/>
                  </a:lnTo>
                  <a:cubicBezTo>
                    <a:pt x="1551640" y="1616591"/>
                    <a:pt x="1521635" y="1646597"/>
                    <a:pt x="1484621" y="1646597"/>
                  </a:cubicBezTo>
                  <a:lnTo>
                    <a:pt x="67020" y="1646597"/>
                  </a:lnTo>
                  <a:cubicBezTo>
                    <a:pt x="49245" y="1646597"/>
                    <a:pt x="32198" y="1639536"/>
                    <a:pt x="19630" y="1626967"/>
                  </a:cubicBezTo>
                  <a:cubicBezTo>
                    <a:pt x="7061" y="1614399"/>
                    <a:pt x="0" y="1597352"/>
                    <a:pt x="0" y="1579577"/>
                  </a:cubicBezTo>
                  <a:lnTo>
                    <a:pt x="0" y="67020"/>
                  </a:lnTo>
                  <a:cubicBezTo>
                    <a:pt x="0" y="49245"/>
                    <a:pt x="7061" y="32198"/>
                    <a:pt x="19630" y="19630"/>
                  </a:cubicBezTo>
                  <a:cubicBezTo>
                    <a:pt x="32198" y="7061"/>
                    <a:pt x="49245" y="0"/>
                    <a:pt x="67020" y="0"/>
                  </a:cubicBezTo>
                  <a:close/>
                </a:path>
              </a:pathLst>
            </a:custGeom>
            <a:solidFill>
              <a:srgbClr val="101010"/>
            </a:soli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7"/>
            <p:cNvSpPr txBox="1"/>
            <p:nvPr/>
          </p:nvSpPr>
          <p:spPr>
            <a:xfrm>
              <a:off x="0" y="9525"/>
              <a:ext cx="1551600" cy="16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4" name="Google Shape;274;p17"/>
          <p:cNvSpPr txBox="1"/>
          <p:nvPr/>
        </p:nvSpPr>
        <p:spPr>
          <a:xfrm>
            <a:off x="1028700" y="1219200"/>
            <a:ext cx="162306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Linear Sweep</a:t>
            </a:r>
            <a:endParaRPr/>
          </a:p>
        </p:txBody>
      </p:sp>
      <p:pic>
        <p:nvPicPr>
          <p:cNvPr id="275" name="Google Shape;2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40" y="4303163"/>
            <a:ext cx="4858200" cy="4700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1733" y="4303175"/>
            <a:ext cx="3059257" cy="2009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1536" y="6994266"/>
            <a:ext cx="3107817" cy="2009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45910" y="6994253"/>
            <a:ext cx="3059257" cy="2009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491734" y="6994254"/>
            <a:ext cx="3107817" cy="2009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1525" y="4303175"/>
            <a:ext cx="3107817" cy="2009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921639" y="4303174"/>
            <a:ext cx="3107817" cy="2009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18"/>
          <p:cNvGrpSpPr/>
          <p:nvPr/>
        </p:nvGrpSpPr>
        <p:grpSpPr>
          <a:xfrm>
            <a:off x="512108" y="507735"/>
            <a:ext cx="17263847" cy="9271745"/>
            <a:chOff x="0" y="0"/>
            <a:chExt cx="4546827" cy="2441925"/>
          </a:xfrm>
        </p:grpSpPr>
        <p:sp>
          <p:nvSpPr>
            <p:cNvPr id="287" name="Google Shape;287;p18"/>
            <p:cNvSpPr/>
            <p:nvPr/>
          </p:nvSpPr>
          <p:spPr>
            <a:xfrm>
              <a:off x="0" y="0"/>
              <a:ext cx="4546827" cy="2441871"/>
            </a:xfrm>
            <a:custGeom>
              <a:rect b="b" l="l" r="r" t="t"/>
              <a:pathLst>
                <a:path extrusionOk="0" h="2441871" w="4546827">
                  <a:moveTo>
                    <a:pt x="22871" y="0"/>
                  </a:moveTo>
                  <a:lnTo>
                    <a:pt x="4523956" y="0"/>
                  </a:lnTo>
                  <a:cubicBezTo>
                    <a:pt x="4536587" y="0"/>
                    <a:pt x="4546827" y="10240"/>
                    <a:pt x="4546827" y="22871"/>
                  </a:cubicBezTo>
                  <a:lnTo>
                    <a:pt x="4546827" y="2419001"/>
                  </a:lnTo>
                  <a:cubicBezTo>
                    <a:pt x="4546827" y="2425066"/>
                    <a:pt x="4544418" y="2430884"/>
                    <a:pt x="4540128" y="2435173"/>
                  </a:cubicBezTo>
                  <a:cubicBezTo>
                    <a:pt x="4535839" y="2439462"/>
                    <a:pt x="4530022" y="2441871"/>
                    <a:pt x="4523956" y="2441871"/>
                  </a:cubicBezTo>
                  <a:lnTo>
                    <a:pt x="22871" y="2441871"/>
                  </a:lnTo>
                  <a:cubicBezTo>
                    <a:pt x="10240" y="2441871"/>
                    <a:pt x="0" y="2431632"/>
                    <a:pt x="0" y="2419001"/>
                  </a:cubicBezTo>
                  <a:lnTo>
                    <a:pt x="0" y="22871"/>
                  </a:lnTo>
                  <a:cubicBezTo>
                    <a:pt x="0" y="10240"/>
                    <a:pt x="10240" y="0"/>
                    <a:pt x="22871" y="0"/>
                  </a:cubicBezTo>
                  <a:close/>
                </a:path>
              </a:pathLst>
            </a:custGeom>
            <a:gradFill>
              <a:gsLst>
                <a:gs pos="0">
                  <a:srgbClr val="101010"/>
                </a:gs>
                <a:gs pos="25000">
                  <a:srgbClr val="101010"/>
                </a:gs>
                <a:gs pos="50000">
                  <a:srgbClr val="101010"/>
                </a:gs>
                <a:gs pos="75000">
                  <a:srgbClr val="101010"/>
                </a:gs>
                <a:gs pos="100000">
                  <a:srgbClr val="7153FF">
                    <a:alpha val="23921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8"/>
            <p:cNvSpPr txBox="1"/>
            <p:nvPr/>
          </p:nvSpPr>
          <p:spPr>
            <a:xfrm>
              <a:off x="0" y="9525"/>
              <a:ext cx="4546800" cy="24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18"/>
          <p:cNvSpPr txBox="1"/>
          <p:nvPr/>
        </p:nvSpPr>
        <p:spPr>
          <a:xfrm>
            <a:off x="1290200" y="4023400"/>
            <a:ext cx="161691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Error Mitigation </a:t>
            </a:r>
            <a:endParaRPr sz="16000"/>
          </a:p>
        </p:txBody>
      </p:sp>
      <p:pic>
        <p:nvPicPr>
          <p:cNvPr id="290" name="Google Shape;290;p1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1713700" y="365324"/>
            <a:ext cx="22176901" cy="53276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19"/>
          <p:cNvGrpSpPr/>
          <p:nvPr/>
        </p:nvGrpSpPr>
        <p:grpSpPr>
          <a:xfrm>
            <a:off x="512133" y="3740343"/>
            <a:ext cx="17263734" cy="2806314"/>
            <a:chOff x="0" y="0"/>
            <a:chExt cx="4546827" cy="739112"/>
          </a:xfrm>
        </p:grpSpPr>
        <p:sp>
          <p:nvSpPr>
            <p:cNvPr id="296" name="Google Shape;296;p19"/>
            <p:cNvSpPr/>
            <p:nvPr/>
          </p:nvSpPr>
          <p:spPr>
            <a:xfrm>
              <a:off x="0" y="0"/>
              <a:ext cx="4546827" cy="739112"/>
            </a:xfrm>
            <a:custGeom>
              <a:rect b="b" l="l" r="r" t="t"/>
              <a:pathLst>
                <a:path extrusionOk="0" h="739112" w="4546827">
                  <a:moveTo>
                    <a:pt x="22871" y="0"/>
                  </a:moveTo>
                  <a:lnTo>
                    <a:pt x="4523956" y="0"/>
                  </a:lnTo>
                  <a:cubicBezTo>
                    <a:pt x="4536587" y="0"/>
                    <a:pt x="4546827" y="10240"/>
                    <a:pt x="4546827" y="22871"/>
                  </a:cubicBezTo>
                  <a:lnTo>
                    <a:pt x="4546827" y="716241"/>
                  </a:lnTo>
                  <a:cubicBezTo>
                    <a:pt x="4546827" y="728872"/>
                    <a:pt x="4536587" y="739112"/>
                    <a:pt x="4523956" y="739112"/>
                  </a:cubicBezTo>
                  <a:lnTo>
                    <a:pt x="22871" y="739112"/>
                  </a:lnTo>
                  <a:cubicBezTo>
                    <a:pt x="10240" y="739112"/>
                    <a:pt x="0" y="728872"/>
                    <a:pt x="0" y="716241"/>
                  </a:cubicBezTo>
                  <a:lnTo>
                    <a:pt x="0" y="22871"/>
                  </a:lnTo>
                  <a:cubicBezTo>
                    <a:pt x="0" y="10240"/>
                    <a:pt x="10240" y="0"/>
                    <a:pt x="22871" y="0"/>
                  </a:cubicBezTo>
                  <a:close/>
                </a:path>
              </a:pathLst>
            </a:custGeom>
            <a:gradFill>
              <a:gsLst>
                <a:gs pos="0">
                  <a:srgbClr val="7153FF">
                    <a:alpha val="23137"/>
                  </a:srgbClr>
                </a:gs>
                <a:gs pos="20000">
                  <a:srgbClr val="101010"/>
                </a:gs>
                <a:gs pos="40000">
                  <a:srgbClr val="101010"/>
                </a:gs>
                <a:gs pos="60000">
                  <a:srgbClr val="101010"/>
                </a:gs>
                <a:gs pos="80000">
                  <a:srgbClr val="101010"/>
                </a:gs>
                <a:gs pos="100000">
                  <a:srgbClr val="7153FF">
                    <a:alpha val="2313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9"/>
            <p:cNvSpPr txBox="1"/>
            <p:nvPr/>
          </p:nvSpPr>
          <p:spPr>
            <a:xfrm>
              <a:off x="0" y="9525"/>
              <a:ext cx="4546827" cy="729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9"/>
          <p:cNvSpPr txBox="1"/>
          <p:nvPr/>
        </p:nvSpPr>
        <p:spPr>
          <a:xfrm>
            <a:off x="1983450" y="4540675"/>
            <a:ext cx="143211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The Steps</a:t>
            </a:r>
            <a:endParaRPr/>
          </a:p>
        </p:txBody>
      </p:sp>
      <p:grpSp>
        <p:nvGrpSpPr>
          <p:cNvPr id="299" name="Google Shape;299;p19"/>
          <p:cNvGrpSpPr/>
          <p:nvPr/>
        </p:nvGrpSpPr>
        <p:grpSpPr>
          <a:xfrm>
            <a:off x="512133" y="507760"/>
            <a:ext cx="8348273" cy="2806314"/>
            <a:chOff x="0" y="0"/>
            <a:chExt cx="2198722" cy="739112"/>
          </a:xfrm>
        </p:grpSpPr>
        <p:sp>
          <p:nvSpPr>
            <p:cNvPr id="300" name="Google Shape;300;p19"/>
            <p:cNvSpPr/>
            <p:nvPr/>
          </p:nvSpPr>
          <p:spPr>
            <a:xfrm>
              <a:off x="0" y="0"/>
              <a:ext cx="2198722" cy="739112"/>
            </a:xfrm>
            <a:custGeom>
              <a:rect b="b" l="l" r="r" t="t"/>
              <a:pathLst>
                <a:path extrusionOk="0" h="739112" w="2198722">
                  <a:moveTo>
                    <a:pt x="47296" y="0"/>
                  </a:moveTo>
                  <a:lnTo>
                    <a:pt x="2151426" y="0"/>
                  </a:lnTo>
                  <a:cubicBezTo>
                    <a:pt x="2177547" y="0"/>
                    <a:pt x="2198722" y="21175"/>
                    <a:pt x="2198722" y="47296"/>
                  </a:cubicBezTo>
                  <a:lnTo>
                    <a:pt x="2198722" y="691816"/>
                  </a:lnTo>
                  <a:cubicBezTo>
                    <a:pt x="2198722" y="704359"/>
                    <a:pt x="2193739" y="716389"/>
                    <a:pt x="2184869" y="725259"/>
                  </a:cubicBezTo>
                  <a:cubicBezTo>
                    <a:pt x="2176000" y="734129"/>
                    <a:pt x="2163970" y="739112"/>
                    <a:pt x="2151426" y="739112"/>
                  </a:cubicBezTo>
                  <a:lnTo>
                    <a:pt x="47296" y="739112"/>
                  </a:lnTo>
                  <a:cubicBezTo>
                    <a:pt x="34752" y="739112"/>
                    <a:pt x="22722" y="734129"/>
                    <a:pt x="13853" y="725259"/>
                  </a:cubicBezTo>
                  <a:cubicBezTo>
                    <a:pt x="4983" y="716389"/>
                    <a:pt x="0" y="704359"/>
                    <a:pt x="0" y="691816"/>
                  </a:cubicBezTo>
                  <a:lnTo>
                    <a:pt x="0" y="47296"/>
                  </a:lnTo>
                  <a:cubicBezTo>
                    <a:pt x="0" y="34752"/>
                    <a:pt x="4983" y="22722"/>
                    <a:pt x="13853" y="13853"/>
                  </a:cubicBezTo>
                  <a:cubicBezTo>
                    <a:pt x="22722" y="4983"/>
                    <a:pt x="34752" y="0"/>
                    <a:pt x="47296" y="0"/>
                  </a:cubicBezTo>
                  <a:close/>
                </a:path>
              </a:pathLst>
            </a:custGeom>
            <a:solidFill>
              <a:srgbClr val="101010"/>
            </a:soli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9"/>
            <p:cNvSpPr txBox="1"/>
            <p:nvPr/>
          </p:nvSpPr>
          <p:spPr>
            <a:xfrm>
              <a:off x="0" y="9525"/>
              <a:ext cx="2198722" cy="729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2" name="Google Shape;302;p19"/>
          <p:cNvGrpSpPr/>
          <p:nvPr/>
        </p:nvGrpSpPr>
        <p:grpSpPr>
          <a:xfrm>
            <a:off x="1028700" y="1222600"/>
            <a:ext cx="7315200" cy="1467408"/>
            <a:chOff x="0" y="57150"/>
            <a:chExt cx="9753600" cy="1956543"/>
          </a:xfrm>
        </p:grpSpPr>
        <p:sp>
          <p:nvSpPr>
            <p:cNvPr id="303" name="Google Shape;303;p19"/>
            <p:cNvSpPr txBox="1"/>
            <p:nvPr/>
          </p:nvSpPr>
          <p:spPr>
            <a:xfrm>
              <a:off x="0" y="57150"/>
              <a:ext cx="9753600" cy="6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1. Obtain Original Distribution</a:t>
              </a:r>
              <a:endParaRPr/>
            </a:p>
          </p:txBody>
        </p:sp>
        <p:sp>
          <p:nvSpPr>
            <p:cNvPr id="304" name="Google Shape;304;p19"/>
            <p:cNvSpPr txBox="1"/>
            <p:nvPr/>
          </p:nvSpPr>
          <p:spPr>
            <a:xfrm>
              <a:off x="0" y="849993"/>
              <a:ext cx="9753600" cy="11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Original distribution is taken from a random sample within the quantum scaring, used as the </a:t>
              </a:r>
              <a:r>
                <a:rPr lang="en-US" sz="21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optimal</a:t>
              </a:r>
              <a:r>
                <a:rPr lang="en-US" sz="21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sample distribution</a:t>
              </a:r>
              <a:endParaRPr/>
            </a:p>
          </p:txBody>
        </p:sp>
      </p:grpSp>
      <p:grpSp>
        <p:nvGrpSpPr>
          <p:cNvPr id="305" name="Google Shape;305;p19"/>
          <p:cNvGrpSpPr/>
          <p:nvPr/>
        </p:nvGrpSpPr>
        <p:grpSpPr>
          <a:xfrm>
            <a:off x="9427594" y="507760"/>
            <a:ext cx="8348273" cy="2806314"/>
            <a:chOff x="0" y="0"/>
            <a:chExt cx="2198722" cy="739112"/>
          </a:xfrm>
        </p:grpSpPr>
        <p:sp>
          <p:nvSpPr>
            <p:cNvPr id="306" name="Google Shape;306;p19"/>
            <p:cNvSpPr/>
            <p:nvPr/>
          </p:nvSpPr>
          <p:spPr>
            <a:xfrm>
              <a:off x="0" y="0"/>
              <a:ext cx="2198722" cy="739112"/>
            </a:xfrm>
            <a:custGeom>
              <a:rect b="b" l="l" r="r" t="t"/>
              <a:pathLst>
                <a:path extrusionOk="0" h="739112" w="2198722">
                  <a:moveTo>
                    <a:pt x="47296" y="0"/>
                  </a:moveTo>
                  <a:lnTo>
                    <a:pt x="2151426" y="0"/>
                  </a:lnTo>
                  <a:cubicBezTo>
                    <a:pt x="2177547" y="0"/>
                    <a:pt x="2198722" y="21175"/>
                    <a:pt x="2198722" y="47296"/>
                  </a:cubicBezTo>
                  <a:lnTo>
                    <a:pt x="2198722" y="691816"/>
                  </a:lnTo>
                  <a:cubicBezTo>
                    <a:pt x="2198722" y="704359"/>
                    <a:pt x="2193739" y="716389"/>
                    <a:pt x="2184869" y="725259"/>
                  </a:cubicBezTo>
                  <a:cubicBezTo>
                    <a:pt x="2176000" y="734129"/>
                    <a:pt x="2163970" y="739112"/>
                    <a:pt x="2151426" y="739112"/>
                  </a:cubicBezTo>
                  <a:lnTo>
                    <a:pt x="47296" y="739112"/>
                  </a:lnTo>
                  <a:cubicBezTo>
                    <a:pt x="34752" y="739112"/>
                    <a:pt x="22722" y="734129"/>
                    <a:pt x="13853" y="725259"/>
                  </a:cubicBezTo>
                  <a:cubicBezTo>
                    <a:pt x="4983" y="716389"/>
                    <a:pt x="0" y="704359"/>
                    <a:pt x="0" y="691816"/>
                  </a:cubicBezTo>
                  <a:lnTo>
                    <a:pt x="0" y="47296"/>
                  </a:lnTo>
                  <a:cubicBezTo>
                    <a:pt x="0" y="34752"/>
                    <a:pt x="4983" y="22722"/>
                    <a:pt x="13853" y="13853"/>
                  </a:cubicBezTo>
                  <a:cubicBezTo>
                    <a:pt x="22722" y="4983"/>
                    <a:pt x="34752" y="0"/>
                    <a:pt x="47296" y="0"/>
                  </a:cubicBezTo>
                  <a:close/>
                </a:path>
              </a:pathLst>
            </a:custGeom>
            <a:solidFill>
              <a:srgbClr val="101010"/>
            </a:soli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9"/>
            <p:cNvSpPr txBox="1"/>
            <p:nvPr/>
          </p:nvSpPr>
          <p:spPr>
            <a:xfrm>
              <a:off x="0" y="9525"/>
              <a:ext cx="2198722" cy="729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Google Shape;308;p19"/>
          <p:cNvGrpSpPr/>
          <p:nvPr/>
        </p:nvGrpSpPr>
        <p:grpSpPr>
          <a:xfrm>
            <a:off x="512133" y="6975282"/>
            <a:ext cx="8348273" cy="2806314"/>
            <a:chOff x="0" y="0"/>
            <a:chExt cx="2198722" cy="739112"/>
          </a:xfrm>
        </p:grpSpPr>
        <p:sp>
          <p:nvSpPr>
            <p:cNvPr id="309" name="Google Shape;309;p19"/>
            <p:cNvSpPr/>
            <p:nvPr/>
          </p:nvSpPr>
          <p:spPr>
            <a:xfrm>
              <a:off x="0" y="0"/>
              <a:ext cx="2198722" cy="739112"/>
            </a:xfrm>
            <a:custGeom>
              <a:rect b="b" l="l" r="r" t="t"/>
              <a:pathLst>
                <a:path extrusionOk="0" h="739112" w="2198722">
                  <a:moveTo>
                    <a:pt x="47296" y="0"/>
                  </a:moveTo>
                  <a:lnTo>
                    <a:pt x="2151426" y="0"/>
                  </a:lnTo>
                  <a:cubicBezTo>
                    <a:pt x="2177547" y="0"/>
                    <a:pt x="2198722" y="21175"/>
                    <a:pt x="2198722" y="47296"/>
                  </a:cubicBezTo>
                  <a:lnTo>
                    <a:pt x="2198722" y="691816"/>
                  </a:lnTo>
                  <a:cubicBezTo>
                    <a:pt x="2198722" y="704359"/>
                    <a:pt x="2193739" y="716389"/>
                    <a:pt x="2184869" y="725259"/>
                  </a:cubicBezTo>
                  <a:cubicBezTo>
                    <a:pt x="2176000" y="734129"/>
                    <a:pt x="2163970" y="739112"/>
                    <a:pt x="2151426" y="739112"/>
                  </a:cubicBezTo>
                  <a:lnTo>
                    <a:pt x="47296" y="739112"/>
                  </a:lnTo>
                  <a:cubicBezTo>
                    <a:pt x="34752" y="739112"/>
                    <a:pt x="22722" y="734129"/>
                    <a:pt x="13853" y="725259"/>
                  </a:cubicBezTo>
                  <a:cubicBezTo>
                    <a:pt x="4983" y="716389"/>
                    <a:pt x="0" y="704359"/>
                    <a:pt x="0" y="691816"/>
                  </a:cubicBezTo>
                  <a:lnTo>
                    <a:pt x="0" y="47296"/>
                  </a:lnTo>
                  <a:cubicBezTo>
                    <a:pt x="0" y="34752"/>
                    <a:pt x="4983" y="22722"/>
                    <a:pt x="13853" y="13853"/>
                  </a:cubicBezTo>
                  <a:cubicBezTo>
                    <a:pt x="22722" y="4983"/>
                    <a:pt x="34752" y="0"/>
                    <a:pt x="47296" y="0"/>
                  </a:cubicBezTo>
                  <a:close/>
                </a:path>
              </a:pathLst>
            </a:custGeom>
            <a:solidFill>
              <a:srgbClr val="101010"/>
            </a:soli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9"/>
            <p:cNvSpPr txBox="1"/>
            <p:nvPr/>
          </p:nvSpPr>
          <p:spPr>
            <a:xfrm>
              <a:off x="0" y="9525"/>
              <a:ext cx="2198722" cy="729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19"/>
          <p:cNvGrpSpPr/>
          <p:nvPr/>
        </p:nvGrpSpPr>
        <p:grpSpPr>
          <a:xfrm>
            <a:off x="9427594" y="6975282"/>
            <a:ext cx="8348273" cy="2806314"/>
            <a:chOff x="0" y="0"/>
            <a:chExt cx="2198722" cy="739112"/>
          </a:xfrm>
        </p:grpSpPr>
        <p:sp>
          <p:nvSpPr>
            <p:cNvPr id="312" name="Google Shape;312;p19"/>
            <p:cNvSpPr/>
            <p:nvPr/>
          </p:nvSpPr>
          <p:spPr>
            <a:xfrm>
              <a:off x="0" y="0"/>
              <a:ext cx="2198722" cy="739112"/>
            </a:xfrm>
            <a:custGeom>
              <a:rect b="b" l="l" r="r" t="t"/>
              <a:pathLst>
                <a:path extrusionOk="0" h="739112" w="2198722">
                  <a:moveTo>
                    <a:pt x="47296" y="0"/>
                  </a:moveTo>
                  <a:lnTo>
                    <a:pt x="2151426" y="0"/>
                  </a:lnTo>
                  <a:cubicBezTo>
                    <a:pt x="2177547" y="0"/>
                    <a:pt x="2198722" y="21175"/>
                    <a:pt x="2198722" y="47296"/>
                  </a:cubicBezTo>
                  <a:lnTo>
                    <a:pt x="2198722" y="691816"/>
                  </a:lnTo>
                  <a:cubicBezTo>
                    <a:pt x="2198722" y="704359"/>
                    <a:pt x="2193739" y="716389"/>
                    <a:pt x="2184869" y="725259"/>
                  </a:cubicBezTo>
                  <a:cubicBezTo>
                    <a:pt x="2176000" y="734129"/>
                    <a:pt x="2163970" y="739112"/>
                    <a:pt x="2151426" y="739112"/>
                  </a:cubicBezTo>
                  <a:lnTo>
                    <a:pt x="47296" y="739112"/>
                  </a:lnTo>
                  <a:cubicBezTo>
                    <a:pt x="34752" y="739112"/>
                    <a:pt x="22722" y="734129"/>
                    <a:pt x="13853" y="725259"/>
                  </a:cubicBezTo>
                  <a:cubicBezTo>
                    <a:pt x="4983" y="716389"/>
                    <a:pt x="0" y="704359"/>
                    <a:pt x="0" y="691816"/>
                  </a:cubicBezTo>
                  <a:lnTo>
                    <a:pt x="0" y="47296"/>
                  </a:lnTo>
                  <a:cubicBezTo>
                    <a:pt x="0" y="34752"/>
                    <a:pt x="4983" y="22722"/>
                    <a:pt x="13853" y="13853"/>
                  </a:cubicBezTo>
                  <a:cubicBezTo>
                    <a:pt x="22722" y="4983"/>
                    <a:pt x="34752" y="0"/>
                    <a:pt x="47296" y="0"/>
                  </a:cubicBezTo>
                  <a:close/>
                </a:path>
              </a:pathLst>
            </a:custGeom>
            <a:solidFill>
              <a:srgbClr val="101010"/>
            </a:soli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9"/>
            <p:cNvSpPr txBox="1"/>
            <p:nvPr/>
          </p:nvSpPr>
          <p:spPr>
            <a:xfrm>
              <a:off x="0" y="9525"/>
              <a:ext cx="2198722" cy="729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4" name="Google Shape;314;p19"/>
          <p:cNvGrpSpPr/>
          <p:nvPr/>
        </p:nvGrpSpPr>
        <p:grpSpPr>
          <a:xfrm>
            <a:off x="9944161" y="1222600"/>
            <a:ext cx="7315200" cy="1176482"/>
            <a:chOff x="0" y="57150"/>
            <a:chExt cx="9753600" cy="1568643"/>
          </a:xfrm>
        </p:grpSpPr>
        <p:sp>
          <p:nvSpPr>
            <p:cNvPr id="315" name="Google Shape;315;p19"/>
            <p:cNvSpPr txBox="1"/>
            <p:nvPr/>
          </p:nvSpPr>
          <p:spPr>
            <a:xfrm>
              <a:off x="0" y="57150"/>
              <a:ext cx="9753600" cy="6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2. Create Artificial Error</a:t>
              </a:r>
              <a:endParaRPr/>
            </a:p>
          </p:txBody>
        </p:sp>
        <p:sp>
          <p:nvSpPr>
            <p:cNvPr id="316" name="Google Shape;316;p19"/>
            <p:cNvSpPr txBox="1"/>
            <p:nvPr/>
          </p:nvSpPr>
          <p:spPr>
            <a:xfrm>
              <a:off x="0" y="849993"/>
              <a:ext cx="9753600" cy="7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Artificial</a:t>
              </a:r>
              <a:r>
                <a:rPr lang="en-US" sz="21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error is added to simulate noise on real quantum hardware with the given parameter</a:t>
              </a:r>
              <a:endParaRPr/>
            </a:p>
          </p:txBody>
        </p:sp>
      </p:grpSp>
      <p:grpSp>
        <p:nvGrpSpPr>
          <p:cNvPr id="317" name="Google Shape;317;p19"/>
          <p:cNvGrpSpPr/>
          <p:nvPr/>
        </p:nvGrpSpPr>
        <p:grpSpPr>
          <a:xfrm>
            <a:off x="1028700" y="7690122"/>
            <a:ext cx="7315200" cy="1176482"/>
            <a:chOff x="0" y="57150"/>
            <a:chExt cx="9753600" cy="1568643"/>
          </a:xfrm>
        </p:grpSpPr>
        <p:sp>
          <p:nvSpPr>
            <p:cNvPr id="318" name="Google Shape;318;p19"/>
            <p:cNvSpPr txBox="1"/>
            <p:nvPr/>
          </p:nvSpPr>
          <p:spPr>
            <a:xfrm>
              <a:off x="0" y="57150"/>
              <a:ext cx="9753600" cy="13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3. F</a:t>
              </a:r>
              <a:r>
                <a:rPr b="1" lang="en-US" sz="3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ind Inverse Confusion Matrix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19" name="Google Shape;319;p19"/>
            <p:cNvSpPr txBox="1"/>
            <p:nvPr/>
          </p:nvSpPr>
          <p:spPr>
            <a:xfrm>
              <a:off x="0" y="849993"/>
              <a:ext cx="9753600" cy="7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Confusion matrix is calculated for </a:t>
              </a:r>
              <a:r>
                <a:rPr lang="en-US" sz="21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the</a:t>
              </a:r>
              <a:r>
                <a:rPr lang="en-US" sz="21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bit string with the given noise bias</a:t>
              </a:r>
              <a:endParaRPr/>
            </a:p>
          </p:txBody>
        </p:sp>
      </p:grpSp>
      <p:grpSp>
        <p:nvGrpSpPr>
          <p:cNvPr id="320" name="Google Shape;320;p19"/>
          <p:cNvGrpSpPr/>
          <p:nvPr/>
        </p:nvGrpSpPr>
        <p:grpSpPr>
          <a:xfrm>
            <a:off x="9944161" y="7690122"/>
            <a:ext cx="7315200" cy="1467408"/>
            <a:chOff x="0" y="57150"/>
            <a:chExt cx="9753600" cy="1956543"/>
          </a:xfrm>
        </p:grpSpPr>
        <p:sp>
          <p:nvSpPr>
            <p:cNvPr id="321" name="Google Shape;321;p19"/>
            <p:cNvSpPr txBox="1"/>
            <p:nvPr/>
          </p:nvSpPr>
          <p:spPr>
            <a:xfrm>
              <a:off x="0" y="57150"/>
              <a:ext cx="9753600" cy="6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4. Apply REM</a:t>
              </a:r>
              <a:endParaRPr/>
            </a:p>
          </p:txBody>
        </p:sp>
        <p:sp>
          <p:nvSpPr>
            <p:cNvPr id="322" name="Google Shape;322;p19"/>
            <p:cNvSpPr txBox="1"/>
            <p:nvPr/>
          </p:nvSpPr>
          <p:spPr>
            <a:xfrm>
              <a:off x="0" y="849993"/>
              <a:ext cx="9753600" cy="11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Inverse connfuse matrix is applied to the </a:t>
              </a:r>
              <a:r>
                <a:rPr lang="en-US" sz="21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artificial</a:t>
              </a:r>
              <a:r>
                <a:rPr lang="en-US" sz="21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error distribution in an attempt to less error towards </a:t>
              </a:r>
              <a:r>
                <a:rPr lang="en-US" sz="21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original</a:t>
              </a:r>
              <a:r>
                <a:rPr lang="en-US" sz="21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distribution</a:t>
              </a: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20"/>
          <p:cNvGrpSpPr/>
          <p:nvPr/>
        </p:nvGrpSpPr>
        <p:grpSpPr>
          <a:xfrm>
            <a:off x="512133" y="507760"/>
            <a:ext cx="5891422" cy="3919255"/>
            <a:chOff x="0" y="0"/>
            <a:chExt cx="1551640" cy="1032225"/>
          </a:xfrm>
        </p:grpSpPr>
        <p:sp>
          <p:nvSpPr>
            <p:cNvPr id="328" name="Google Shape;328;p20"/>
            <p:cNvSpPr/>
            <p:nvPr/>
          </p:nvSpPr>
          <p:spPr>
            <a:xfrm>
              <a:off x="0" y="0"/>
              <a:ext cx="1551640" cy="1032126"/>
            </a:xfrm>
            <a:custGeom>
              <a:rect b="b" l="l" r="r" t="t"/>
              <a:pathLst>
                <a:path extrusionOk="0" h="1032126" w="1551640">
                  <a:moveTo>
                    <a:pt x="67020" y="0"/>
                  </a:moveTo>
                  <a:lnTo>
                    <a:pt x="1484621" y="0"/>
                  </a:lnTo>
                  <a:cubicBezTo>
                    <a:pt x="1502395" y="0"/>
                    <a:pt x="1519442" y="7061"/>
                    <a:pt x="1532011" y="19630"/>
                  </a:cubicBezTo>
                  <a:cubicBezTo>
                    <a:pt x="1544579" y="32198"/>
                    <a:pt x="1551640" y="49245"/>
                    <a:pt x="1551640" y="67020"/>
                  </a:cubicBezTo>
                  <a:lnTo>
                    <a:pt x="1551640" y="965106"/>
                  </a:lnTo>
                  <a:cubicBezTo>
                    <a:pt x="1551640" y="1002120"/>
                    <a:pt x="1521635" y="1032126"/>
                    <a:pt x="1484621" y="1032126"/>
                  </a:cubicBezTo>
                  <a:lnTo>
                    <a:pt x="67020" y="1032126"/>
                  </a:lnTo>
                  <a:cubicBezTo>
                    <a:pt x="49245" y="1032126"/>
                    <a:pt x="32198" y="1025065"/>
                    <a:pt x="19630" y="1012496"/>
                  </a:cubicBezTo>
                  <a:cubicBezTo>
                    <a:pt x="7061" y="999927"/>
                    <a:pt x="0" y="982881"/>
                    <a:pt x="0" y="965106"/>
                  </a:cubicBezTo>
                  <a:lnTo>
                    <a:pt x="0" y="67020"/>
                  </a:lnTo>
                  <a:cubicBezTo>
                    <a:pt x="0" y="49245"/>
                    <a:pt x="7061" y="32198"/>
                    <a:pt x="19630" y="19630"/>
                  </a:cubicBezTo>
                  <a:cubicBezTo>
                    <a:pt x="32198" y="7061"/>
                    <a:pt x="49245" y="0"/>
                    <a:pt x="67020" y="0"/>
                  </a:cubicBezTo>
                  <a:close/>
                </a:path>
              </a:pathLst>
            </a:custGeom>
            <a:solidFill>
              <a:srgbClr val="101010"/>
            </a:soli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 txBox="1"/>
            <p:nvPr/>
          </p:nvSpPr>
          <p:spPr>
            <a:xfrm>
              <a:off x="0" y="9525"/>
              <a:ext cx="1551600" cy="102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" name="Google Shape;330;p20"/>
          <p:cNvGrpSpPr/>
          <p:nvPr/>
        </p:nvGrpSpPr>
        <p:grpSpPr>
          <a:xfrm>
            <a:off x="512133" y="4956117"/>
            <a:ext cx="5891422" cy="4823677"/>
            <a:chOff x="0" y="0"/>
            <a:chExt cx="1551640" cy="1270425"/>
          </a:xfrm>
        </p:grpSpPr>
        <p:sp>
          <p:nvSpPr>
            <p:cNvPr id="331" name="Google Shape;331;p20"/>
            <p:cNvSpPr/>
            <p:nvPr/>
          </p:nvSpPr>
          <p:spPr>
            <a:xfrm>
              <a:off x="0" y="0"/>
              <a:ext cx="1551640" cy="1270288"/>
            </a:xfrm>
            <a:custGeom>
              <a:rect b="b" l="l" r="r" t="t"/>
              <a:pathLst>
                <a:path extrusionOk="0" h="1270288" w="1551640">
                  <a:moveTo>
                    <a:pt x="67020" y="0"/>
                  </a:moveTo>
                  <a:lnTo>
                    <a:pt x="1484621" y="0"/>
                  </a:lnTo>
                  <a:cubicBezTo>
                    <a:pt x="1502395" y="0"/>
                    <a:pt x="1519442" y="7061"/>
                    <a:pt x="1532011" y="19630"/>
                  </a:cubicBezTo>
                  <a:cubicBezTo>
                    <a:pt x="1544579" y="32198"/>
                    <a:pt x="1551640" y="49245"/>
                    <a:pt x="1551640" y="67020"/>
                  </a:cubicBezTo>
                  <a:lnTo>
                    <a:pt x="1551640" y="1203268"/>
                  </a:lnTo>
                  <a:cubicBezTo>
                    <a:pt x="1551640" y="1221043"/>
                    <a:pt x="1544579" y="1238090"/>
                    <a:pt x="1532011" y="1250658"/>
                  </a:cubicBezTo>
                  <a:cubicBezTo>
                    <a:pt x="1519442" y="1263227"/>
                    <a:pt x="1502395" y="1270288"/>
                    <a:pt x="1484621" y="1270288"/>
                  </a:cubicBezTo>
                  <a:lnTo>
                    <a:pt x="67020" y="1270288"/>
                  </a:lnTo>
                  <a:cubicBezTo>
                    <a:pt x="49245" y="1270288"/>
                    <a:pt x="32198" y="1263227"/>
                    <a:pt x="19630" y="1250658"/>
                  </a:cubicBezTo>
                  <a:cubicBezTo>
                    <a:pt x="7061" y="1238090"/>
                    <a:pt x="0" y="1221043"/>
                    <a:pt x="0" y="1203268"/>
                  </a:cubicBezTo>
                  <a:lnTo>
                    <a:pt x="0" y="67020"/>
                  </a:lnTo>
                  <a:cubicBezTo>
                    <a:pt x="0" y="49245"/>
                    <a:pt x="7061" y="32198"/>
                    <a:pt x="19630" y="19630"/>
                  </a:cubicBezTo>
                  <a:cubicBezTo>
                    <a:pt x="32198" y="7061"/>
                    <a:pt x="49245" y="0"/>
                    <a:pt x="67020" y="0"/>
                  </a:cubicBezTo>
                  <a:close/>
                </a:path>
              </a:pathLst>
            </a:custGeom>
            <a:solidFill>
              <a:srgbClr val="101010"/>
            </a:soli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0"/>
            <p:cNvSpPr txBox="1"/>
            <p:nvPr/>
          </p:nvSpPr>
          <p:spPr>
            <a:xfrm>
              <a:off x="0" y="9525"/>
              <a:ext cx="1551600" cy="12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3" name="Google Shape;333;p20"/>
          <p:cNvSpPr txBox="1"/>
          <p:nvPr/>
        </p:nvSpPr>
        <p:spPr>
          <a:xfrm>
            <a:off x="688425" y="1219200"/>
            <a:ext cx="5698500" cy="26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REM Results</a:t>
            </a:r>
            <a:endParaRPr/>
          </a:p>
        </p:txBody>
      </p:sp>
      <p:sp>
        <p:nvSpPr>
          <p:cNvPr id="334" name="Google Shape;334;p20"/>
          <p:cNvSpPr txBox="1"/>
          <p:nvPr/>
        </p:nvSpPr>
        <p:spPr>
          <a:xfrm>
            <a:off x="1028700" y="5778908"/>
            <a:ext cx="48582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Comparing the result of the before and after with the </a:t>
            </a:r>
            <a:r>
              <a:rPr lang="en-US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artificial</a:t>
            </a:r>
            <a:r>
              <a:rPr lang="en-US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error, REM </a:t>
            </a:r>
            <a:r>
              <a:rPr lang="en-US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successfully</a:t>
            </a:r>
            <a:r>
              <a:rPr lang="en-US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reverted the effects of the </a:t>
            </a:r>
            <a:r>
              <a:rPr lang="en-US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artificial</a:t>
            </a:r>
            <a:r>
              <a:rPr lang="en-US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noise.</a:t>
            </a:r>
            <a:endParaRPr sz="2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Difference in </a:t>
            </a:r>
            <a:r>
              <a:rPr lang="en-US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distribution</a:t>
            </a:r>
            <a:r>
              <a:rPr lang="en-US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demonstrates</a:t>
            </a:r>
            <a:r>
              <a:rPr lang="en-US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the </a:t>
            </a:r>
            <a:r>
              <a:rPr lang="en-US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majority</a:t>
            </a:r>
            <a:r>
              <a:rPr lang="en-US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of the error being removed from the distribution samples</a:t>
            </a:r>
            <a:endParaRPr sz="2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35" name="Google Shape;335;p20"/>
          <p:cNvGrpSpPr/>
          <p:nvPr/>
        </p:nvGrpSpPr>
        <p:grpSpPr>
          <a:xfrm>
            <a:off x="12400087" y="507760"/>
            <a:ext cx="5376410" cy="9271745"/>
            <a:chOff x="0" y="0"/>
            <a:chExt cx="1416000" cy="2441925"/>
          </a:xfrm>
        </p:grpSpPr>
        <p:sp>
          <p:nvSpPr>
            <p:cNvPr id="336" name="Google Shape;336;p20"/>
            <p:cNvSpPr/>
            <p:nvPr/>
          </p:nvSpPr>
          <p:spPr>
            <a:xfrm>
              <a:off x="0" y="0"/>
              <a:ext cx="1415922" cy="2441871"/>
            </a:xfrm>
            <a:custGeom>
              <a:rect b="b" l="l" r="r" t="t"/>
              <a:pathLst>
                <a:path extrusionOk="0" h="2441871" w="1415922">
                  <a:moveTo>
                    <a:pt x="73443" y="0"/>
                  </a:moveTo>
                  <a:lnTo>
                    <a:pt x="1342479" y="0"/>
                  </a:lnTo>
                  <a:cubicBezTo>
                    <a:pt x="1361957" y="0"/>
                    <a:pt x="1380638" y="7738"/>
                    <a:pt x="1394411" y="21511"/>
                  </a:cubicBezTo>
                  <a:cubicBezTo>
                    <a:pt x="1408184" y="35284"/>
                    <a:pt x="1415922" y="53965"/>
                    <a:pt x="1415922" y="73443"/>
                  </a:cubicBezTo>
                  <a:lnTo>
                    <a:pt x="1415922" y="2368428"/>
                  </a:lnTo>
                  <a:cubicBezTo>
                    <a:pt x="1415922" y="2387906"/>
                    <a:pt x="1408184" y="2406587"/>
                    <a:pt x="1394411" y="2420360"/>
                  </a:cubicBezTo>
                  <a:cubicBezTo>
                    <a:pt x="1380638" y="2434134"/>
                    <a:pt x="1361957" y="2441871"/>
                    <a:pt x="1342479" y="2441871"/>
                  </a:cubicBezTo>
                  <a:lnTo>
                    <a:pt x="73443" y="2441871"/>
                  </a:lnTo>
                  <a:cubicBezTo>
                    <a:pt x="53965" y="2441871"/>
                    <a:pt x="35284" y="2434134"/>
                    <a:pt x="21511" y="2420360"/>
                  </a:cubicBezTo>
                  <a:cubicBezTo>
                    <a:pt x="7738" y="2406587"/>
                    <a:pt x="0" y="2387906"/>
                    <a:pt x="0" y="2368428"/>
                  </a:cubicBezTo>
                  <a:lnTo>
                    <a:pt x="0" y="73443"/>
                  </a:lnTo>
                  <a:cubicBezTo>
                    <a:pt x="0" y="53965"/>
                    <a:pt x="7738" y="35284"/>
                    <a:pt x="21511" y="21511"/>
                  </a:cubicBezTo>
                  <a:cubicBezTo>
                    <a:pt x="35284" y="7738"/>
                    <a:pt x="53965" y="0"/>
                    <a:pt x="73443" y="0"/>
                  </a:cubicBezTo>
                  <a:close/>
                </a:path>
              </a:pathLst>
            </a:custGeom>
            <a:solidFill>
              <a:srgbClr val="101010"/>
            </a:soli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0"/>
            <p:cNvSpPr txBox="1"/>
            <p:nvPr/>
          </p:nvSpPr>
          <p:spPr>
            <a:xfrm>
              <a:off x="0" y="9525"/>
              <a:ext cx="1416000" cy="24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p20"/>
          <p:cNvGrpSpPr/>
          <p:nvPr/>
        </p:nvGrpSpPr>
        <p:grpSpPr>
          <a:xfrm>
            <a:off x="6713612" y="507760"/>
            <a:ext cx="5376410" cy="9271745"/>
            <a:chOff x="0" y="0"/>
            <a:chExt cx="1416000" cy="2441925"/>
          </a:xfrm>
        </p:grpSpPr>
        <p:sp>
          <p:nvSpPr>
            <p:cNvPr id="339" name="Google Shape;339;p20"/>
            <p:cNvSpPr/>
            <p:nvPr/>
          </p:nvSpPr>
          <p:spPr>
            <a:xfrm>
              <a:off x="0" y="0"/>
              <a:ext cx="1415922" cy="2441871"/>
            </a:xfrm>
            <a:custGeom>
              <a:rect b="b" l="l" r="r" t="t"/>
              <a:pathLst>
                <a:path extrusionOk="0" h="2441871" w="1415922">
                  <a:moveTo>
                    <a:pt x="73443" y="0"/>
                  </a:moveTo>
                  <a:lnTo>
                    <a:pt x="1342479" y="0"/>
                  </a:lnTo>
                  <a:cubicBezTo>
                    <a:pt x="1361957" y="0"/>
                    <a:pt x="1380638" y="7738"/>
                    <a:pt x="1394411" y="21511"/>
                  </a:cubicBezTo>
                  <a:cubicBezTo>
                    <a:pt x="1408184" y="35284"/>
                    <a:pt x="1415922" y="53965"/>
                    <a:pt x="1415922" y="73443"/>
                  </a:cubicBezTo>
                  <a:lnTo>
                    <a:pt x="1415922" y="2368428"/>
                  </a:lnTo>
                  <a:cubicBezTo>
                    <a:pt x="1415922" y="2387906"/>
                    <a:pt x="1408184" y="2406587"/>
                    <a:pt x="1394411" y="2420360"/>
                  </a:cubicBezTo>
                  <a:cubicBezTo>
                    <a:pt x="1380638" y="2434134"/>
                    <a:pt x="1361957" y="2441871"/>
                    <a:pt x="1342479" y="2441871"/>
                  </a:cubicBezTo>
                  <a:lnTo>
                    <a:pt x="73443" y="2441871"/>
                  </a:lnTo>
                  <a:cubicBezTo>
                    <a:pt x="53965" y="2441871"/>
                    <a:pt x="35284" y="2434134"/>
                    <a:pt x="21511" y="2420360"/>
                  </a:cubicBezTo>
                  <a:cubicBezTo>
                    <a:pt x="7738" y="2406587"/>
                    <a:pt x="0" y="2387906"/>
                    <a:pt x="0" y="2368428"/>
                  </a:cubicBezTo>
                  <a:lnTo>
                    <a:pt x="0" y="73443"/>
                  </a:lnTo>
                  <a:cubicBezTo>
                    <a:pt x="0" y="53965"/>
                    <a:pt x="7738" y="35284"/>
                    <a:pt x="21511" y="21511"/>
                  </a:cubicBezTo>
                  <a:cubicBezTo>
                    <a:pt x="35284" y="7738"/>
                    <a:pt x="53965" y="0"/>
                    <a:pt x="73443" y="0"/>
                  </a:cubicBezTo>
                  <a:close/>
                </a:path>
              </a:pathLst>
            </a:custGeom>
            <a:solidFill>
              <a:srgbClr val="101010"/>
            </a:soli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0"/>
            <p:cNvSpPr txBox="1"/>
            <p:nvPr/>
          </p:nvSpPr>
          <p:spPr>
            <a:xfrm>
              <a:off x="0" y="9525"/>
              <a:ext cx="1416000" cy="24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1" name="Google Shape;3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1563" y="1525400"/>
            <a:ext cx="4660475" cy="482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8050" y="3879000"/>
            <a:ext cx="4660475" cy="48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21"/>
          <p:cNvGrpSpPr/>
          <p:nvPr/>
        </p:nvGrpSpPr>
        <p:grpSpPr>
          <a:xfrm>
            <a:off x="5964232" y="3740343"/>
            <a:ext cx="6359576" cy="2806384"/>
            <a:chOff x="0" y="0"/>
            <a:chExt cx="1674939" cy="739125"/>
          </a:xfrm>
        </p:grpSpPr>
        <p:sp>
          <p:nvSpPr>
            <p:cNvPr id="348" name="Google Shape;348;p21"/>
            <p:cNvSpPr/>
            <p:nvPr/>
          </p:nvSpPr>
          <p:spPr>
            <a:xfrm>
              <a:off x="0" y="0"/>
              <a:ext cx="1674939" cy="739112"/>
            </a:xfrm>
            <a:custGeom>
              <a:rect b="b" l="l" r="r" t="t"/>
              <a:pathLst>
                <a:path extrusionOk="0" h="739112" w="1674939">
                  <a:moveTo>
                    <a:pt x="62086" y="0"/>
                  </a:moveTo>
                  <a:lnTo>
                    <a:pt x="1612853" y="0"/>
                  </a:lnTo>
                  <a:cubicBezTo>
                    <a:pt x="1629320" y="0"/>
                    <a:pt x="1645112" y="6541"/>
                    <a:pt x="1656755" y="18185"/>
                  </a:cubicBezTo>
                  <a:cubicBezTo>
                    <a:pt x="1668398" y="29828"/>
                    <a:pt x="1674939" y="45620"/>
                    <a:pt x="1674939" y="62086"/>
                  </a:cubicBezTo>
                  <a:lnTo>
                    <a:pt x="1674939" y="677026"/>
                  </a:lnTo>
                  <a:cubicBezTo>
                    <a:pt x="1674939" y="711315"/>
                    <a:pt x="1647143" y="739112"/>
                    <a:pt x="1612853" y="739112"/>
                  </a:cubicBezTo>
                  <a:lnTo>
                    <a:pt x="62086" y="739112"/>
                  </a:lnTo>
                  <a:cubicBezTo>
                    <a:pt x="45620" y="739112"/>
                    <a:pt x="29828" y="732570"/>
                    <a:pt x="18185" y="720927"/>
                  </a:cubicBezTo>
                  <a:cubicBezTo>
                    <a:pt x="6541" y="709284"/>
                    <a:pt x="0" y="693492"/>
                    <a:pt x="0" y="677026"/>
                  </a:cubicBezTo>
                  <a:lnTo>
                    <a:pt x="0" y="62086"/>
                  </a:lnTo>
                  <a:cubicBezTo>
                    <a:pt x="0" y="45620"/>
                    <a:pt x="6541" y="29828"/>
                    <a:pt x="18185" y="18185"/>
                  </a:cubicBezTo>
                  <a:cubicBezTo>
                    <a:pt x="29828" y="6541"/>
                    <a:pt x="45620" y="0"/>
                    <a:pt x="62086" y="0"/>
                  </a:cubicBezTo>
                  <a:close/>
                </a:path>
              </a:pathLst>
            </a:custGeom>
            <a:gradFill>
              <a:gsLst>
                <a:gs pos="0">
                  <a:srgbClr val="7153FF">
                    <a:alpha val="23137"/>
                  </a:srgbClr>
                </a:gs>
                <a:gs pos="20000">
                  <a:srgbClr val="101010"/>
                </a:gs>
                <a:gs pos="40000">
                  <a:srgbClr val="101010"/>
                </a:gs>
                <a:gs pos="60000">
                  <a:srgbClr val="101010"/>
                </a:gs>
                <a:gs pos="80000">
                  <a:srgbClr val="101010"/>
                </a:gs>
                <a:gs pos="100000">
                  <a:srgbClr val="7153FF">
                    <a:alpha val="2313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1"/>
            <p:cNvSpPr txBox="1"/>
            <p:nvPr/>
          </p:nvSpPr>
          <p:spPr>
            <a:xfrm>
              <a:off x="0" y="9525"/>
              <a:ext cx="1674900" cy="7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0" name="Google Shape;350;p21"/>
          <p:cNvSpPr txBox="1"/>
          <p:nvPr/>
        </p:nvSpPr>
        <p:spPr>
          <a:xfrm>
            <a:off x="6085738" y="4672538"/>
            <a:ext cx="61149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Thank You!</a:t>
            </a:r>
            <a:endParaRPr sz="6800"/>
          </a:p>
        </p:txBody>
      </p:sp>
      <p:pic>
        <p:nvPicPr>
          <p:cNvPr id="351" name="Google Shape;351;p21"/>
          <p:cNvPicPr preferRelativeResize="0"/>
          <p:nvPr/>
        </p:nvPicPr>
        <p:blipFill rotWithShape="1">
          <a:blip r:embed="rId3">
            <a:alphaModFix/>
          </a:blip>
          <a:srcRect b="41176" l="-860" r="859" t="0"/>
          <a:stretch/>
        </p:blipFill>
        <p:spPr>
          <a:xfrm>
            <a:off x="521675" y="6957829"/>
            <a:ext cx="5202901" cy="2824646"/>
          </a:xfrm>
          <a:prstGeom prst="rect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2" name="Google Shape;3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3413" y="522050"/>
            <a:ext cx="6359575" cy="28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1"/>
          <p:cNvPicPr preferRelativeResize="0"/>
          <p:nvPr/>
        </p:nvPicPr>
        <p:blipFill rotWithShape="1">
          <a:blip r:embed="rId5">
            <a:alphaModFix/>
          </a:blip>
          <a:srcRect b="0" l="13629" r="0" t="1322"/>
          <a:stretch/>
        </p:blipFill>
        <p:spPr>
          <a:xfrm>
            <a:off x="12571375" y="3819975"/>
            <a:ext cx="5202901" cy="5944075"/>
          </a:xfrm>
          <a:prstGeom prst="rect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4" name="Google Shape;354;p21"/>
          <p:cNvPicPr preferRelativeResize="0"/>
          <p:nvPr/>
        </p:nvPicPr>
        <p:blipFill rotWithShape="1">
          <a:blip r:embed="rId6">
            <a:alphaModFix/>
          </a:blip>
          <a:srcRect b="0" l="15968" r="15962" t="0"/>
          <a:stretch/>
        </p:blipFill>
        <p:spPr>
          <a:xfrm>
            <a:off x="5964225" y="6958650"/>
            <a:ext cx="6367500" cy="2806375"/>
          </a:xfrm>
          <a:prstGeom prst="rect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5" name="Google Shape;35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71368" y="517188"/>
            <a:ext cx="5202898" cy="2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2125" y="522050"/>
            <a:ext cx="5202901" cy="60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9"/>
          <p:cNvGrpSpPr/>
          <p:nvPr/>
        </p:nvGrpSpPr>
        <p:grpSpPr>
          <a:xfrm>
            <a:off x="9620229" y="507760"/>
            <a:ext cx="8155692" cy="9271540"/>
            <a:chOff x="0" y="0"/>
            <a:chExt cx="2147987" cy="2441871"/>
          </a:xfrm>
        </p:grpSpPr>
        <p:sp>
          <p:nvSpPr>
            <p:cNvPr id="118" name="Google Shape;118;p9"/>
            <p:cNvSpPr/>
            <p:nvPr/>
          </p:nvSpPr>
          <p:spPr>
            <a:xfrm>
              <a:off x="0" y="0"/>
              <a:ext cx="2147987" cy="2441871"/>
            </a:xfrm>
            <a:custGeom>
              <a:rect b="b" l="l" r="r" t="t"/>
              <a:pathLst>
                <a:path extrusionOk="0" h="2441871" w="2147987">
                  <a:moveTo>
                    <a:pt x="48413" y="0"/>
                  </a:moveTo>
                  <a:lnTo>
                    <a:pt x="2099574" y="0"/>
                  </a:lnTo>
                  <a:cubicBezTo>
                    <a:pt x="2112414" y="0"/>
                    <a:pt x="2124728" y="5101"/>
                    <a:pt x="2133807" y="14180"/>
                  </a:cubicBezTo>
                  <a:cubicBezTo>
                    <a:pt x="2142886" y="23259"/>
                    <a:pt x="2147987" y="35573"/>
                    <a:pt x="2147987" y="48413"/>
                  </a:cubicBezTo>
                  <a:lnTo>
                    <a:pt x="2147987" y="2393459"/>
                  </a:lnTo>
                  <a:cubicBezTo>
                    <a:pt x="2147987" y="2406298"/>
                    <a:pt x="2142886" y="2418612"/>
                    <a:pt x="2133807" y="2427692"/>
                  </a:cubicBezTo>
                  <a:cubicBezTo>
                    <a:pt x="2124728" y="2436771"/>
                    <a:pt x="2112414" y="2441871"/>
                    <a:pt x="2099574" y="2441871"/>
                  </a:cubicBezTo>
                  <a:lnTo>
                    <a:pt x="48413" y="2441871"/>
                  </a:lnTo>
                  <a:cubicBezTo>
                    <a:pt x="21675" y="2441871"/>
                    <a:pt x="0" y="2420196"/>
                    <a:pt x="0" y="2393459"/>
                  </a:cubicBezTo>
                  <a:lnTo>
                    <a:pt x="0" y="48413"/>
                  </a:lnTo>
                  <a:cubicBezTo>
                    <a:pt x="0" y="35573"/>
                    <a:pt x="5101" y="23259"/>
                    <a:pt x="14180" y="14180"/>
                  </a:cubicBezTo>
                  <a:cubicBezTo>
                    <a:pt x="23259" y="5101"/>
                    <a:pt x="35573" y="0"/>
                    <a:pt x="48413" y="0"/>
                  </a:cubicBezTo>
                  <a:close/>
                </a:path>
              </a:pathLst>
            </a:custGeom>
            <a:solidFill>
              <a:srgbClr val="101010"/>
            </a:soli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9"/>
            <p:cNvSpPr txBox="1"/>
            <p:nvPr/>
          </p:nvSpPr>
          <p:spPr>
            <a:xfrm>
              <a:off x="0" y="9525"/>
              <a:ext cx="2147987" cy="24323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0" name="Google Shape;120;p9"/>
          <p:cNvCxnSpPr/>
          <p:nvPr/>
        </p:nvCxnSpPr>
        <p:spPr>
          <a:xfrm>
            <a:off x="10369301" y="3243976"/>
            <a:ext cx="7381382" cy="0"/>
          </a:xfrm>
          <a:prstGeom prst="straightConnector1">
            <a:avLst/>
          </a:prstGeom>
          <a:noFill/>
          <a:ln cap="flat" cmpd="sng" w="19050">
            <a:solidFill>
              <a:srgbClr val="2424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9"/>
          <p:cNvCxnSpPr/>
          <p:nvPr/>
        </p:nvCxnSpPr>
        <p:spPr>
          <a:xfrm>
            <a:off x="10369301" y="4929711"/>
            <a:ext cx="7381382" cy="0"/>
          </a:xfrm>
          <a:prstGeom prst="straightConnector1">
            <a:avLst/>
          </a:prstGeom>
          <a:noFill/>
          <a:ln cap="flat" cmpd="sng" w="19050">
            <a:solidFill>
              <a:srgbClr val="2424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9"/>
          <p:cNvCxnSpPr/>
          <p:nvPr/>
        </p:nvCxnSpPr>
        <p:spPr>
          <a:xfrm>
            <a:off x="10369301" y="6615446"/>
            <a:ext cx="7381382" cy="0"/>
          </a:xfrm>
          <a:prstGeom prst="straightConnector1">
            <a:avLst/>
          </a:prstGeom>
          <a:noFill/>
          <a:ln cap="flat" cmpd="sng" w="19050">
            <a:solidFill>
              <a:srgbClr val="2424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9"/>
          <p:cNvCxnSpPr/>
          <p:nvPr/>
        </p:nvCxnSpPr>
        <p:spPr>
          <a:xfrm>
            <a:off x="10369301" y="8301182"/>
            <a:ext cx="7381382" cy="0"/>
          </a:xfrm>
          <a:prstGeom prst="straightConnector1">
            <a:avLst/>
          </a:prstGeom>
          <a:noFill/>
          <a:ln cap="flat" cmpd="sng" w="19050">
            <a:solidFill>
              <a:srgbClr val="24242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4" name="Google Shape;124;p9"/>
          <p:cNvGrpSpPr/>
          <p:nvPr/>
        </p:nvGrpSpPr>
        <p:grpSpPr>
          <a:xfrm>
            <a:off x="512133" y="507760"/>
            <a:ext cx="8631871" cy="4082812"/>
            <a:chOff x="0" y="0"/>
            <a:chExt cx="2273414" cy="1075309"/>
          </a:xfrm>
        </p:grpSpPr>
        <p:sp>
          <p:nvSpPr>
            <p:cNvPr id="125" name="Google Shape;125;p9"/>
            <p:cNvSpPr/>
            <p:nvPr/>
          </p:nvSpPr>
          <p:spPr>
            <a:xfrm>
              <a:off x="0" y="0"/>
              <a:ext cx="2273414" cy="1075309"/>
            </a:xfrm>
            <a:custGeom>
              <a:rect b="b" l="l" r="r" t="t"/>
              <a:pathLst>
                <a:path extrusionOk="0" h="1075309" w="2273414">
                  <a:moveTo>
                    <a:pt x="45742" y="0"/>
                  </a:moveTo>
                  <a:lnTo>
                    <a:pt x="2227672" y="0"/>
                  </a:lnTo>
                  <a:cubicBezTo>
                    <a:pt x="2239803" y="0"/>
                    <a:pt x="2251438" y="4819"/>
                    <a:pt x="2260016" y="13397"/>
                  </a:cubicBezTo>
                  <a:cubicBezTo>
                    <a:pt x="2268594" y="21976"/>
                    <a:pt x="2273414" y="33610"/>
                    <a:pt x="2273414" y="45742"/>
                  </a:cubicBezTo>
                  <a:lnTo>
                    <a:pt x="2273414" y="1029567"/>
                  </a:lnTo>
                  <a:cubicBezTo>
                    <a:pt x="2273414" y="1041698"/>
                    <a:pt x="2268594" y="1053333"/>
                    <a:pt x="2260016" y="1061911"/>
                  </a:cubicBezTo>
                  <a:cubicBezTo>
                    <a:pt x="2251438" y="1070489"/>
                    <a:pt x="2239803" y="1075309"/>
                    <a:pt x="2227672" y="1075309"/>
                  </a:cubicBezTo>
                  <a:lnTo>
                    <a:pt x="45742" y="1075309"/>
                  </a:lnTo>
                  <a:cubicBezTo>
                    <a:pt x="33610" y="1075309"/>
                    <a:pt x="21976" y="1070489"/>
                    <a:pt x="13397" y="1061911"/>
                  </a:cubicBezTo>
                  <a:cubicBezTo>
                    <a:pt x="4819" y="1053333"/>
                    <a:pt x="0" y="1041698"/>
                    <a:pt x="0" y="1029567"/>
                  </a:cubicBezTo>
                  <a:lnTo>
                    <a:pt x="0" y="45742"/>
                  </a:lnTo>
                  <a:cubicBezTo>
                    <a:pt x="0" y="33610"/>
                    <a:pt x="4819" y="21976"/>
                    <a:pt x="13397" y="13397"/>
                  </a:cubicBezTo>
                  <a:cubicBezTo>
                    <a:pt x="21976" y="4819"/>
                    <a:pt x="33610" y="0"/>
                    <a:pt x="45742" y="0"/>
                  </a:cubicBezTo>
                  <a:close/>
                </a:path>
              </a:pathLst>
            </a:custGeom>
            <a:solidFill>
              <a:srgbClr val="101010"/>
            </a:soli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 txBox="1"/>
            <p:nvPr/>
          </p:nvSpPr>
          <p:spPr>
            <a:xfrm>
              <a:off x="0" y="9525"/>
              <a:ext cx="2273413" cy="1065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9"/>
          <p:cNvGrpSpPr/>
          <p:nvPr/>
        </p:nvGrpSpPr>
        <p:grpSpPr>
          <a:xfrm>
            <a:off x="512133" y="5024912"/>
            <a:ext cx="8631871" cy="4754328"/>
            <a:chOff x="0" y="0"/>
            <a:chExt cx="2273414" cy="1252169"/>
          </a:xfrm>
        </p:grpSpPr>
        <p:sp>
          <p:nvSpPr>
            <p:cNvPr id="128" name="Google Shape;128;p9"/>
            <p:cNvSpPr/>
            <p:nvPr/>
          </p:nvSpPr>
          <p:spPr>
            <a:xfrm>
              <a:off x="0" y="0"/>
              <a:ext cx="2273414" cy="1252169"/>
            </a:xfrm>
            <a:custGeom>
              <a:rect b="b" l="l" r="r" t="t"/>
              <a:pathLst>
                <a:path extrusionOk="0" h="1252169" w="2273414">
                  <a:moveTo>
                    <a:pt x="45742" y="0"/>
                  </a:moveTo>
                  <a:lnTo>
                    <a:pt x="2227672" y="0"/>
                  </a:lnTo>
                  <a:cubicBezTo>
                    <a:pt x="2239803" y="0"/>
                    <a:pt x="2251438" y="4819"/>
                    <a:pt x="2260016" y="13397"/>
                  </a:cubicBezTo>
                  <a:cubicBezTo>
                    <a:pt x="2268594" y="21976"/>
                    <a:pt x="2273414" y="33610"/>
                    <a:pt x="2273414" y="45742"/>
                  </a:cubicBezTo>
                  <a:lnTo>
                    <a:pt x="2273414" y="1206427"/>
                  </a:lnTo>
                  <a:cubicBezTo>
                    <a:pt x="2273414" y="1218558"/>
                    <a:pt x="2268594" y="1230193"/>
                    <a:pt x="2260016" y="1238771"/>
                  </a:cubicBezTo>
                  <a:cubicBezTo>
                    <a:pt x="2251438" y="1247350"/>
                    <a:pt x="2239803" y="1252169"/>
                    <a:pt x="2227672" y="1252169"/>
                  </a:cubicBezTo>
                  <a:lnTo>
                    <a:pt x="45742" y="1252169"/>
                  </a:lnTo>
                  <a:cubicBezTo>
                    <a:pt x="33610" y="1252169"/>
                    <a:pt x="21976" y="1247350"/>
                    <a:pt x="13397" y="1238771"/>
                  </a:cubicBezTo>
                  <a:cubicBezTo>
                    <a:pt x="4819" y="1230193"/>
                    <a:pt x="0" y="1218558"/>
                    <a:pt x="0" y="1206427"/>
                  </a:cubicBezTo>
                  <a:lnTo>
                    <a:pt x="0" y="45742"/>
                  </a:lnTo>
                  <a:cubicBezTo>
                    <a:pt x="0" y="33610"/>
                    <a:pt x="4819" y="21976"/>
                    <a:pt x="13397" y="13397"/>
                  </a:cubicBezTo>
                  <a:cubicBezTo>
                    <a:pt x="21976" y="4819"/>
                    <a:pt x="33610" y="0"/>
                    <a:pt x="45742" y="0"/>
                  </a:cubicBezTo>
                  <a:close/>
                </a:path>
              </a:pathLst>
            </a:custGeom>
            <a:gradFill>
              <a:gsLst>
                <a:gs pos="0">
                  <a:srgbClr val="7153FF">
                    <a:alpha val="23921"/>
                  </a:srgbClr>
                </a:gs>
                <a:gs pos="20000">
                  <a:srgbClr val="101010"/>
                </a:gs>
                <a:gs pos="40000">
                  <a:srgbClr val="101010"/>
                </a:gs>
                <a:gs pos="60000">
                  <a:srgbClr val="101010"/>
                </a:gs>
                <a:gs pos="80000">
                  <a:srgbClr val="101010"/>
                </a:gs>
                <a:gs pos="100000">
                  <a:srgbClr val="101010"/>
                </a:gs>
              </a:gsLst>
              <a:lin ang="5400000" scaled="0"/>
            </a:gra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9"/>
            <p:cNvSpPr txBox="1"/>
            <p:nvPr/>
          </p:nvSpPr>
          <p:spPr>
            <a:xfrm>
              <a:off x="0" y="9525"/>
              <a:ext cx="2273413" cy="12426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9"/>
          <p:cNvGrpSpPr/>
          <p:nvPr/>
        </p:nvGrpSpPr>
        <p:grpSpPr>
          <a:xfrm>
            <a:off x="10369301" y="2009631"/>
            <a:ext cx="6889950" cy="706703"/>
            <a:chOff x="0" y="57150"/>
            <a:chExt cx="9186600" cy="942270"/>
          </a:xfrm>
        </p:grpSpPr>
        <p:sp>
          <p:nvSpPr>
            <p:cNvPr id="131" name="Google Shape;131;p9"/>
            <p:cNvSpPr txBox="1"/>
            <p:nvPr/>
          </p:nvSpPr>
          <p:spPr>
            <a:xfrm>
              <a:off x="0" y="57150"/>
              <a:ext cx="91866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Parameter</a:t>
              </a:r>
              <a:endParaRPr/>
            </a:p>
          </p:txBody>
        </p:sp>
        <p:sp>
          <p:nvSpPr>
            <p:cNvPr id="132" name="Google Shape;132;p9"/>
            <p:cNvSpPr txBox="1"/>
            <p:nvPr/>
          </p:nvSpPr>
          <p:spPr>
            <a:xfrm>
              <a:off x="0" y="769620"/>
              <a:ext cx="9186600" cy="2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9"/>
          <p:cNvGrpSpPr/>
          <p:nvPr/>
        </p:nvGrpSpPr>
        <p:grpSpPr>
          <a:xfrm>
            <a:off x="10369301" y="3695366"/>
            <a:ext cx="6889950" cy="706703"/>
            <a:chOff x="0" y="57150"/>
            <a:chExt cx="9186600" cy="942270"/>
          </a:xfrm>
        </p:grpSpPr>
        <p:sp>
          <p:nvSpPr>
            <p:cNvPr id="134" name="Google Shape;134;p9"/>
            <p:cNvSpPr txBox="1"/>
            <p:nvPr/>
          </p:nvSpPr>
          <p:spPr>
            <a:xfrm>
              <a:off x="0" y="57150"/>
              <a:ext cx="91866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Lattice </a:t>
              </a:r>
              <a:r>
                <a:rPr b="1" lang="en-US" sz="36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Configuration</a:t>
              </a:r>
              <a:endParaRPr/>
            </a:p>
          </p:txBody>
        </p:sp>
        <p:sp>
          <p:nvSpPr>
            <p:cNvPr id="135" name="Google Shape;135;p9"/>
            <p:cNvSpPr txBox="1"/>
            <p:nvPr/>
          </p:nvSpPr>
          <p:spPr>
            <a:xfrm>
              <a:off x="0" y="769620"/>
              <a:ext cx="9186600" cy="2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9"/>
          <p:cNvGrpSpPr/>
          <p:nvPr/>
        </p:nvGrpSpPr>
        <p:grpSpPr>
          <a:xfrm>
            <a:off x="10369301" y="5381102"/>
            <a:ext cx="6889950" cy="706703"/>
            <a:chOff x="0" y="57150"/>
            <a:chExt cx="9186600" cy="942270"/>
          </a:xfrm>
        </p:grpSpPr>
        <p:sp>
          <p:nvSpPr>
            <p:cNvPr id="137" name="Google Shape;137;p9"/>
            <p:cNvSpPr txBox="1"/>
            <p:nvPr/>
          </p:nvSpPr>
          <p:spPr>
            <a:xfrm>
              <a:off x="0" y="57150"/>
              <a:ext cx="91866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Parameter Optimization</a:t>
              </a:r>
              <a:endParaRPr/>
            </a:p>
          </p:txBody>
        </p:sp>
        <p:sp>
          <p:nvSpPr>
            <p:cNvPr id="138" name="Google Shape;138;p9"/>
            <p:cNvSpPr txBox="1"/>
            <p:nvPr/>
          </p:nvSpPr>
          <p:spPr>
            <a:xfrm>
              <a:off x="0" y="769620"/>
              <a:ext cx="9186600" cy="2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9"/>
          <p:cNvGrpSpPr/>
          <p:nvPr/>
        </p:nvGrpSpPr>
        <p:grpSpPr>
          <a:xfrm>
            <a:off x="10369301" y="7066837"/>
            <a:ext cx="6889950" cy="706702"/>
            <a:chOff x="0" y="57150"/>
            <a:chExt cx="9186600" cy="942270"/>
          </a:xfrm>
        </p:grpSpPr>
        <p:sp>
          <p:nvSpPr>
            <p:cNvPr id="140" name="Google Shape;140;p9"/>
            <p:cNvSpPr txBox="1"/>
            <p:nvPr/>
          </p:nvSpPr>
          <p:spPr>
            <a:xfrm>
              <a:off x="0" y="57150"/>
              <a:ext cx="91866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Error Mitigation</a:t>
              </a:r>
              <a:endParaRPr/>
            </a:p>
          </p:txBody>
        </p:sp>
        <p:sp>
          <p:nvSpPr>
            <p:cNvPr id="141" name="Google Shape;141;p9"/>
            <p:cNvSpPr txBox="1"/>
            <p:nvPr/>
          </p:nvSpPr>
          <p:spPr>
            <a:xfrm>
              <a:off x="0" y="769620"/>
              <a:ext cx="9186600" cy="2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9"/>
          <p:cNvSpPr txBox="1"/>
          <p:nvPr/>
        </p:nvSpPr>
        <p:spPr>
          <a:xfrm>
            <a:off x="1028700" y="1219200"/>
            <a:ext cx="7598700" cy="2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Table of contents</a:t>
            </a:r>
            <a:endParaRPr/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0" r="0" t="61375"/>
          <a:stretch/>
        </p:blipFill>
        <p:spPr>
          <a:xfrm>
            <a:off x="-115350" y="5531275"/>
            <a:ext cx="8963100" cy="397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0"/>
          <p:cNvGrpSpPr/>
          <p:nvPr/>
        </p:nvGrpSpPr>
        <p:grpSpPr>
          <a:xfrm>
            <a:off x="512108" y="507735"/>
            <a:ext cx="17263847" cy="9271540"/>
            <a:chOff x="0" y="0"/>
            <a:chExt cx="4546827" cy="2441871"/>
          </a:xfrm>
        </p:grpSpPr>
        <p:sp>
          <p:nvSpPr>
            <p:cNvPr id="149" name="Google Shape;149;p10"/>
            <p:cNvSpPr/>
            <p:nvPr/>
          </p:nvSpPr>
          <p:spPr>
            <a:xfrm>
              <a:off x="0" y="0"/>
              <a:ext cx="4546827" cy="2441871"/>
            </a:xfrm>
            <a:custGeom>
              <a:rect b="b" l="l" r="r" t="t"/>
              <a:pathLst>
                <a:path extrusionOk="0" h="2441871" w="4546827">
                  <a:moveTo>
                    <a:pt x="22871" y="0"/>
                  </a:moveTo>
                  <a:lnTo>
                    <a:pt x="4523956" y="0"/>
                  </a:lnTo>
                  <a:cubicBezTo>
                    <a:pt x="4536587" y="0"/>
                    <a:pt x="4546827" y="10240"/>
                    <a:pt x="4546827" y="22871"/>
                  </a:cubicBezTo>
                  <a:lnTo>
                    <a:pt x="4546827" y="2419001"/>
                  </a:lnTo>
                  <a:cubicBezTo>
                    <a:pt x="4546827" y="2425066"/>
                    <a:pt x="4544418" y="2430884"/>
                    <a:pt x="4540128" y="2435173"/>
                  </a:cubicBezTo>
                  <a:cubicBezTo>
                    <a:pt x="4535839" y="2439462"/>
                    <a:pt x="4530022" y="2441871"/>
                    <a:pt x="4523956" y="2441871"/>
                  </a:cubicBezTo>
                  <a:lnTo>
                    <a:pt x="22871" y="2441871"/>
                  </a:lnTo>
                  <a:cubicBezTo>
                    <a:pt x="10240" y="2441871"/>
                    <a:pt x="0" y="2431632"/>
                    <a:pt x="0" y="2419001"/>
                  </a:cubicBezTo>
                  <a:lnTo>
                    <a:pt x="0" y="22871"/>
                  </a:lnTo>
                  <a:cubicBezTo>
                    <a:pt x="0" y="10240"/>
                    <a:pt x="10240" y="0"/>
                    <a:pt x="22871" y="0"/>
                  </a:cubicBezTo>
                  <a:close/>
                </a:path>
              </a:pathLst>
            </a:custGeom>
            <a:gradFill>
              <a:gsLst>
                <a:gs pos="0">
                  <a:srgbClr val="101010"/>
                </a:gs>
                <a:gs pos="25000">
                  <a:srgbClr val="101010"/>
                </a:gs>
                <a:gs pos="50000">
                  <a:srgbClr val="101010"/>
                </a:gs>
                <a:gs pos="75000">
                  <a:srgbClr val="101010"/>
                </a:gs>
                <a:gs pos="100000">
                  <a:srgbClr val="7153FF">
                    <a:alpha val="23921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0"/>
            <p:cNvSpPr txBox="1"/>
            <p:nvPr/>
          </p:nvSpPr>
          <p:spPr>
            <a:xfrm>
              <a:off x="0" y="9525"/>
              <a:ext cx="4546827" cy="24323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10"/>
          <p:cNvSpPr txBox="1"/>
          <p:nvPr/>
        </p:nvSpPr>
        <p:spPr>
          <a:xfrm>
            <a:off x="1796271" y="4023297"/>
            <a:ext cx="14695500" cy="22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18194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Parameter</a:t>
            </a:r>
            <a:endParaRPr/>
          </a:p>
        </p:txBody>
      </p:sp>
      <p:pic>
        <p:nvPicPr>
          <p:cNvPr id="152" name="Google Shape;152;p1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2175175" y="765174"/>
            <a:ext cx="22176901" cy="53276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1"/>
          <p:cNvGrpSpPr/>
          <p:nvPr/>
        </p:nvGrpSpPr>
        <p:grpSpPr>
          <a:xfrm>
            <a:off x="512133" y="507760"/>
            <a:ext cx="8631871" cy="4082812"/>
            <a:chOff x="0" y="0"/>
            <a:chExt cx="2273414" cy="1075309"/>
          </a:xfrm>
        </p:grpSpPr>
        <p:sp>
          <p:nvSpPr>
            <p:cNvPr id="158" name="Google Shape;158;p11"/>
            <p:cNvSpPr/>
            <p:nvPr/>
          </p:nvSpPr>
          <p:spPr>
            <a:xfrm>
              <a:off x="0" y="0"/>
              <a:ext cx="2273414" cy="1075309"/>
            </a:xfrm>
            <a:custGeom>
              <a:rect b="b" l="l" r="r" t="t"/>
              <a:pathLst>
                <a:path extrusionOk="0" h="1075309" w="2273414">
                  <a:moveTo>
                    <a:pt x="45742" y="0"/>
                  </a:moveTo>
                  <a:lnTo>
                    <a:pt x="2227672" y="0"/>
                  </a:lnTo>
                  <a:cubicBezTo>
                    <a:pt x="2239803" y="0"/>
                    <a:pt x="2251438" y="4819"/>
                    <a:pt x="2260016" y="13397"/>
                  </a:cubicBezTo>
                  <a:cubicBezTo>
                    <a:pt x="2268594" y="21976"/>
                    <a:pt x="2273414" y="33610"/>
                    <a:pt x="2273414" y="45742"/>
                  </a:cubicBezTo>
                  <a:lnTo>
                    <a:pt x="2273414" y="1029567"/>
                  </a:lnTo>
                  <a:cubicBezTo>
                    <a:pt x="2273414" y="1041698"/>
                    <a:pt x="2268594" y="1053333"/>
                    <a:pt x="2260016" y="1061911"/>
                  </a:cubicBezTo>
                  <a:cubicBezTo>
                    <a:pt x="2251438" y="1070489"/>
                    <a:pt x="2239803" y="1075309"/>
                    <a:pt x="2227672" y="1075309"/>
                  </a:cubicBezTo>
                  <a:lnTo>
                    <a:pt x="45742" y="1075309"/>
                  </a:lnTo>
                  <a:cubicBezTo>
                    <a:pt x="33610" y="1075309"/>
                    <a:pt x="21976" y="1070489"/>
                    <a:pt x="13397" y="1061911"/>
                  </a:cubicBezTo>
                  <a:cubicBezTo>
                    <a:pt x="4819" y="1053333"/>
                    <a:pt x="0" y="1041698"/>
                    <a:pt x="0" y="1029567"/>
                  </a:cubicBezTo>
                  <a:lnTo>
                    <a:pt x="0" y="45742"/>
                  </a:lnTo>
                  <a:cubicBezTo>
                    <a:pt x="0" y="33610"/>
                    <a:pt x="4819" y="21976"/>
                    <a:pt x="13397" y="13397"/>
                  </a:cubicBezTo>
                  <a:cubicBezTo>
                    <a:pt x="21976" y="4819"/>
                    <a:pt x="33610" y="0"/>
                    <a:pt x="45742" y="0"/>
                  </a:cubicBezTo>
                  <a:close/>
                </a:path>
              </a:pathLst>
            </a:custGeom>
            <a:solidFill>
              <a:srgbClr val="101010"/>
            </a:soli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1"/>
            <p:cNvSpPr txBox="1"/>
            <p:nvPr/>
          </p:nvSpPr>
          <p:spPr>
            <a:xfrm>
              <a:off x="0" y="9525"/>
              <a:ext cx="2273413" cy="1065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p11"/>
          <p:cNvGrpSpPr/>
          <p:nvPr/>
        </p:nvGrpSpPr>
        <p:grpSpPr>
          <a:xfrm>
            <a:off x="512133" y="5143500"/>
            <a:ext cx="8631871" cy="4635740"/>
            <a:chOff x="0" y="0"/>
            <a:chExt cx="2273414" cy="1220936"/>
          </a:xfrm>
        </p:grpSpPr>
        <p:sp>
          <p:nvSpPr>
            <p:cNvPr id="161" name="Google Shape;161;p11"/>
            <p:cNvSpPr/>
            <p:nvPr/>
          </p:nvSpPr>
          <p:spPr>
            <a:xfrm>
              <a:off x="0" y="0"/>
              <a:ext cx="2273414" cy="1220936"/>
            </a:xfrm>
            <a:custGeom>
              <a:rect b="b" l="l" r="r" t="t"/>
              <a:pathLst>
                <a:path extrusionOk="0" h="1220936" w="2273414">
                  <a:moveTo>
                    <a:pt x="45742" y="0"/>
                  </a:moveTo>
                  <a:lnTo>
                    <a:pt x="2227672" y="0"/>
                  </a:lnTo>
                  <a:cubicBezTo>
                    <a:pt x="2239803" y="0"/>
                    <a:pt x="2251438" y="4819"/>
                    <a:pt x="2260016" y="13397"/>
                  </a:cubicBezTo>
                  <a:cubicBezTo>
                    <a:pt x="2268594" y="21976"/>
                    <a:pt x="2273414" y="33610"/>
                    <a:pt x="2273414" y="45742"/>
                  </a:cubicBezTo>
                  <a:lnTo>
                    <a:pt x="2273414" y="1175194"/>
                  </a:lnTo>
                  <a:cubicBezTo>
                    <a:pt x="2273414" y="1187325"/>
                    <a:pt x="2268594" y="1198960"/>
                    <a:pt x="2260016" y="1207538"/>
                  </a:cubicBezTo>
                  <a:cubicBezTo>
                    <a:pt x="2251438" y="1216117"/>
                    <a:pt x="2239803" y="1220936"/>
                    <a:pt x="2227672" y="1220936"/>
                  </a:cubicBezTo>
                  <a:lnTo>
                    <a:pt x="45742" y="1220936"/>
                  </a:lnTo>
                  <a:cubicBezTo>
                    <a:pt x="33610" y="1220936"/>
                    <a:pt x="21976" y="1216117"/>
                    <a:pt x="13397" y="1207538"/>
                  </a:cubicBezTo>
                  <a:cubicBezTo>
                    <a:pt x="4819" y="1198960"/>
                    <a:pt x="0" y="1187325"/>
                    <a:pt x="0" y="1175194"/>
                  </a:cubicBezTo>
                  <a:lnTo>
                    <a:pt x="0" y="45742"/>
                  </a:lnTo>
                  <a:cubicBezTo>
                    <a:pt x="0" y="33610"/>
                    <a:pt x="4819" y="21976"/>
                    <a:pt x="13397" y="13397"/>
                  </a:cubicBezTo>
                  <a:cubicBezTo>
                    <a:pt x="21976" y="4819"/>
                    <a:pt x="33610" y="0"/>
                    <a:pt x="45742" y="0"/>
                  </a:cubicBezTo>
                  <a:close/>
                </a:path>
              </a:pathLst>
            </a:custGeom>
            <a:solidFill>
              <a:srgbClr val="101010"/>
            </a:soli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1"/>
            <p:cNvSpPr txBox="1"/>
            <p:nvPr/>
          </p:nvSpPr>
          <p:spPr>
            <a:xfrm>
              <a:off x="0" y="9525"/>
              <a:ext cx="2273413" cy="12114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11"/>
          <p:cNvGrpSpPr/>
          <p:nvPr/>
        </p:nvGrpSpPr>
        <p:grpSpPr>
          <a:xfrm>
            <a:off x="9620229" y="507760"/>
            <a:ext cx="8155638" cy="9271481"/>
            <a:chOff x="0" y="0"/>
            <a:chExt cx="2147987" cy="2441871"/>
          </a:xfrm>
        </p:grpSpPr>
        <p:sp>
          <p:nvSpPr>
            <p:cNvPr id="164" name="Google Shape;164;p11"/>
            <p:cNvSpPr/>
            <p:nvPr/>
          </p:nvSpPr>
          <p:spPr>
            <a:xfrm>
              <a:off x="0" y="0"/>
              <a:ext cx="2147987" cy="2441871"/>
            </a:xfrm>
            <a:custGeom>
              <a:rect b="b" l="l" r="r" t="t"/>
              <a:pathLst>
                <a:path extrusionOk="0" h="2441871" w="2147987">
                  <a:moveTo>
                    <a:pt x="48413" y="0"/>
                  </a:moveTo>
                  <a:lnTo>
                    <a:pt x="2099574" y="0"/>
                  </a:lnTo>
                  <a:cubicBezTo>
                    <a:pt x="2112414" y="0"/>
                    <a:pt x="2124728" y="5101"/>
                    <a:pt x="2133807" y="14180"/>
                  </a:cubicBezTo>
                  <a:cubicBezTo>
                    <a:pt x="2142886" y="23259"/>
                    <a:pt x="2147987" y="35573"/>
                    <a:pt x="2147987" y="48413"/>
                  </a:cubicBezTo>
                  <a:lnTo>
                    <a:pt x="2147987" y="2393459"/>
                  </a:lnTo>
                  <a:cubicBezTo>
                    <a:pt x="2147987" y="2406298"/>
                    <a:pt x="2142886" y="2418612"/>
                    <a:pt x="2133807" y="2427692"/>
                  </a:cubicBezTo>
                  <a:cubicBezTo>
                    <a:pt x="2124728" y="2436771"/>
                    <a:pt x="2112414" y="2441871"/>
                    <a:pt x="2099574" y="2441871"/>
                  </a:cubicBezTo>
                  <a:lnTo>
                    <a:pt x="48413" y="2441871"/>
                  </a:lnTo>
                  <a:cubicBezTo>
                    <a:pt x="21675" y="2441871"/>
                    <a:pt x="0" y="2420196"/>
                    <a:pt x="0" y="2393459"/>
                  </a:cubicBezTo>
                  <a:lnTo>
                    <a:pt x="0" y="48413"/>
                  </a:lnTo>
                  <a:cubicBezTo>
                    <a:pt x="0" y="35573"/>
                    <a:pt x="5101" y="23259"/>
                    <a:pt x="14180" y="14180"/>
                  </a:cubicBezTo>
                  <a:cubicBezTo>
                    <a:pt x="23259" y="5101"/>
                    <a:pt x="35573" y="0"/>
                    <a:pt x="48413" y="0"/>
                  </a:cubicBezTo>
                  <a:close/>
                </a:path>
              </a:pathLst>
            </a:custGeom>
            <a:gradFill>
              <a:gsLst>
                <a:gs pos="0">
                  <a:srgbClr val="101010"/>
                </a:gs>
                <a:gs pos="50000">
                  <a:srgbClr val="101010"/>
                </a:gs>
                <a:gs pos="100000">
                  <a:srgbClr val="7153FF">
                    <a:alpha val="2313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1"/>
            <p:cNvSpPr txBox="1"/>
            <p:nvPr/>
          </p:nvSpPr>
          <p:spPr>
            <a:xfrm>
              <a:off x="0" y="9525"/>
              <a:ext cx="2147987" cy="24323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11"/>
          <p:cNvSpPr txBox="1"/>
          <p:nvPr/>
        </p:nvSpPr>
        <p:spPr>
          <a:xfrm>
            <a:off x="916050" y="1219200"/>
            <a:ext cx="7824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Parameter Configuration</a:t>
            </a:r>
            <a:endParaRPr sz="9000"/>
          </a:p>
        </p:txBody>
      </p:sp>
      <p:sp>
        <p:nvSpPr>
          <p:cNvPr id="167" name="Google Shape;167;p11"/>
          <p:cNvSpPr txBox="1"/>
          <p:nvPr/>
        </p:nvSpPr>
        <p:spPr>
          <a:xfrm>
            <a:off x="9898725" y="1219200"/>
            <a:ext cx="7598700" cy="7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n_atoms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sz="120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lattice_spacing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6.1</a:t>
            </a:r>
            <a:endParaRPr sz="120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run_time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rgbClr val="E8C9BB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run_time</a:t>
            </a:r>
            <a:r>
              <a:rPr lang="en-US" sz="1200">
                <a:solidFill>
                  <a:srgbClr val="E8C9BB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B4B4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ADAD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quantum_scar_program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200">
              <a:solidFill>
                <a:srgbClr val="DADAD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Chain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n_atoms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9A9A9A"/>
                </a:solidFill>
                <a:latin typeface="Courier New"/>
                <a:ea typeface="Courier New"/>
                <a:cs typeface="Courier New"/>
                <a:sym typeface="Courier New"/>
              </a:rPr>
              <a:t>lattice_spacing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lattice_spacing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B4B4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>
                <a:solidFill>
                  <a:srgbClr val="57A64A"/>
                </a:solidFill>
                <a:latin typeface="Courier New"/>
                <a:ea typeface="Courier New"/>
                <a:cs typeface="Courier New"/>
                <a:sym typeface="Courier New"/>
              </a:rPr>
              <a:t># define detuning waveform</a:t>
            </a:r>
            <a:endParaRPr sz="1200">
              <a:solidFill>
                <a:srgbClr val="57A6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   .rydberg.detuning.uniform.</a:t>
            </a:r>
            <a:r>
              <a:rPr lang="en-US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piecewise_linear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B4B4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[-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18.8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18.8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16.3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16.3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rgbClr val="B4B4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B4B4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r>
              <a:rPr lang="en-US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piecewise_linear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16.3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200">
              <a:solidFill>
                <a:srgbClr val="B4B4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>
                <a:solidFill>
                  <a:srgbClr val="57A64A"/>
                </a:solidFill>
                <a:latin typeface="Courier New"/>
                <a:ea typeface="Courier New"/>
                <a:cs typeface="Courier New"/>
                <a:sym typeface="Courier New"/>
              </a:rPr>
              <a:t># slice the detuning waveform</a:t>
            </a:r>
            <a:endParaRPr sz="1200">
              <a:solidFill>
                <a:srgbClr val="57A6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r>
              <a:rPr lang="en-US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rgbClr val="9A9A9A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9A9A9A"/>
                </a:solidFill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run_time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B4B4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>
                <a:solidFill>
                  <a:srgbClr val="57A64A"/>
                </a:solidFill>
                <a:latin typeface="Courier New"/>
                <a:ea typeface="Courier New"/>
                <a:cs typeface="Courier New"/>
                <a:sym typeface="Courier New"/>
              </a:rPr>
              <a:t># define rabi waveform</a:t>
            </a:r>
            <a:endParaRPr sz="1200">
              <a:solidFill>
                <a:srgbClr val="57A6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   .amplitude.uniform.</a:t>
            </a:r>
            <a:r>
              <a:rPr lang="en-US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piecewise_linear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15.7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15.7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200">
              <a:solidFill>
                <a:srgbClr val="B4B4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r>
              <a:rPr lang="en-US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piecewise_linear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1.4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15.7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15.7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200">
              <a:solidFill>
                <a:srgbClr val="B4B4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>
                <a:solidFill>
                  <a:srgbClr val="57A64A"/>
                </a:solidFill>
                <a:latin typeface="Courier New"/>
                <a:ea typeface="Courier New"/>
                <a:cs typeface="Courier New"/>
                <a:sym typeface="Courier New"/>
              </a:rPr>
              <a:t># slice waveform, add padding for the linear segment</a:t>
            </a:r>
            <a:endParaRPr sz="1200">
              <a:solidFill>
                <a:srgbClr val="57A6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r>
              <a:rPr lang="en-US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rgbClr val="9A9A9A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9A9A9A"/>
                </a:solidFill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run_time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0.065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B4B4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>
                <a:solidFill>
                  <a:srgbClr val="57A64A"/>
                </a:solidFill>
                <a:latin typeface="Courier New"/>
                <a:ea typeface="Courier New"/>
                <a:cs typeface="Courier New"/>
                <a:sym typeface="Courier New"/>
              </a:rPr>
              <a:t># record the value of the waveform at the end of the slice to "rabi_value"</a:t>
            </a:r>
            <a:endParaRPr sz="1200">
              <a:solidFill>
                <a:srgbClr val="57A6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r>
              <a:rPr lang="en-US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rgbClr val="E8C9BB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rabi_value</a:t>
            </a:r>
            <a:r>
              <a:rPr lang="en-US" sz="1200">
                <a:solidFill>
                  <a:srgbClr val="E8C9BB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B4B4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>
                <a:solidFill>
                  <a:srgbClr val="57A64A"/>
                </a:solidFill>
                <a:latin typeface="Courier New"/>
                <a:ea typeface="Courier New"/>
                <a:cs typeface="Courier New"/>
                <a:sym typeface="Courier New"/>
              </a:rPr>
              <a:t># append segment to waveform that fixes the value of the waveform to 0</a:t>
            </a:r>
            <a:endParaRPr sz="1200">
              <a:solidFill>
                <a:srgbClr val="57A6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>
                <a:solidFill>
                  <a:srgbClr val="57A64A"/>
                </a:solidFill>
                <a:latin typeface="Courier New"/>
                <a:ea typeface="Courier New"/>
                <a:cs typeface="Courier New"/>
                <a:sym typeface="Courier New"/>
              </a:rPr>
              <a:t># at the end of the waveform</a:t>
            </a:r>
            <a:endParaRPr sz="1200">
              <a:solidFill>
                <a:srgbClr val="57A6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r>
              <a:rPr lang="en-US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linear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rgbClr val="E8C9BB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rabi_value</a:t>
            </a:r>
            <a:r>
              <a:rPr lang="en-US" sz="1200">
                <a:solidFill>
                  <a:srgbClr val="E8C9BB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0.065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B4B4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DADAD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ADAD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57A64A"/>
                </a:solidFill>
                <a:latin typeface="Courier New"/>
                <a:ea typeface="Courier New"/>
                <a:cs typeface="Courier New"/>
                <a:sym typeface="Courier New"/>
              </a:rPr>
              <a:t># get run times via the following:</a:t>
            </a:r>
            <a:endParaRPr sz="1200">
              <a:solidFill>
                <a:srgbClr val="57A6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prep_times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arange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2.2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B4B4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scar_times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arange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2.2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4.01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B4B4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run_times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unique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hstack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prep_times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scar_times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200">
              <a:solidFill>
                <a:srgbClr val="B4B4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ADAD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batch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quantum_scar_program</a:t>
            </a:r>
            <a:r>
              <a:rPr lang="en-US" sz="1200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batch_assign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rgbClr val="9A9A9A"/>
                </a:solidFill>
                <a:latin typeface="Courier New"/>
                <a:ea typeface="Courier New"/>
                <a:cs typeface="Courier New"/>
                <a:sym typeface="Courier New"/>
              </a:rPr>
              <a:t>run_time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run_times</a:t>
            </a:r>
            <a:r>
              <a:rPr lang="en-US" sz="12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B4B4B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8" name="Google Shape;16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050" y="3477058"/>
            <a:ext cx="5206325" cy="16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1"/>
          <p:cNvSpPr/>
          <p:nvPr/>
        </p:nvSpPr>
        <p:spPr>
          <a:xfrm>
            <a:off x="4331700" y="3660825"/>
            <a:ext cx="480600" cy="4053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2137225" y="3554675"/>
            <a:ext cx="480600" cy="4053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2032825" y="4443925"/>
            <a:ext cx="585000" cy="4053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2" name="Google Shape;17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050" y="7293275"/>
            <a:ext cx="5206325" cy="2485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0400" y="3489288"/>
            <a:ext cx="240030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1"/>
          <p:cNvPicPr preferRelativeResize="0"/>
          <p:nvPr/>
        </p:nvPicPr>
        <p:blipFill rotWithShape="1">
          <a:blip r:embed="rId6">
            <a:alphaModFix/>
          </a:blip>
          <a:srcRect b="4680" l="0" r="0" t="0"/>
          <a:stretch/>
        </p:blipFill>
        <p:spPr>
          <a:xfrm>
            <a:off x="1004000" y="5385175"/>
            <a:ext cx="4372524" cy="15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05275" y="6561356"/>
            <a:ext cx="3414950" cy="3220868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2"/>
          <p:cNvGrpSpPr/>
          <p:nvPr/>
        </p:nvGrpSpPr>
        <p:grpSpPr>
          <a:xfrm>
            <a:off x="512108" y="507735"/>
            <a:ext cx="17263847" cy="9271745"/>
            <a:chOff x="0" y="0"/>
            <a:chExt cx="4546827" cy="2441925"/>
          </a:xfrm>
        </p:grpSpPr>
        <p:sp>
          <p:nvSpPr>
            <p:cNvPr id="181" name="Google Shape;181;p12"/>
            <p:cNvSpPr/>
            <p:nvPr/>
          </p:nvSpPr>
          <p:spPr>
            <a:xfrm>
              <a:off x="0" y="0"/>
              <a:ext cx="4546827" cy="2441871"/>
            </a:xfrm>
            <a:custGeom>
              <a:rect b="b" l="l" r="r" t="t"/>
              <a:pathLst>
                <a:path extrusionOk="0" h="2441871" w="4546827">
                  <a:moveTo>
                    <a:pt x="22871" y="0"/>
                  </a:moveTo>
                  <a:lnTo>
                    <a:pt x="4523956" y="0"/>
                  </a:lnTo>
                  <a:cubicBezTo>
                    <a:pt x="4536587" y="0"/>
                    <a:pt x="4546827" y="10240"/>
                    <a:pt x="4546827" y="22871"/>
                  </a:cubicBezTo>
                  <a:lnTo>
                    <a:pt x="4546827" y="2419001"/>
                  </a:lnTo>
                  <a:cubicBezTo>
                    <a:pt x="4546827" y="2425066"/>
                    <a:pt x="4544418" y="2430884"/>
                    <a:pt x="4540128" y="2435173"/>
                  </a:cubicBezTo>
                  <a:cubicBezTo>
                    <a:pt x="4535839" y="2439462"/>
                    <a:pt x="4530022" y="2441871"/>
                    <a:pt x="4523956" y="2441871"/>
                  </a:cubicBezTo>
                  <a:lnTo>
                    <a:pt x="22871" y="2441871"/>
                  </a:lnTo>
                  <a:cubicBezTo>
                    <a:pt x="10240" y="2441871"/>
                    <a:pt x="0" y="2431632"/>
                    <a:pt x="0" y="2419001"/>
                  </a:cubicBezTo>
                  <a:lnTo>
                    <a:pt x="0" y="22871"/>
                  </a:lnTo>
                  <a:cubicBezTo>
                    <a:pt x="0" y="10240"/>
                    <a:pt x="10240" y="0"/>
                    <a:pt x="22871" y="0"/>
                  </a:cubicBezTo>
                  <a:close/>
                </a:path>
              </a:pathLst>
            </a:custGeom>
            <a:gradFill>
              <a:gsLst>
                <a:gs pos="0">
                  <a:srgbClr val="101010"/>
                </a:gs>
                <a:gs pos="25000">
                  <a:srgbClr val="101010"/>
                </a:gs>
                <a:gs pos="50000">
                  <a:srgbClr val="101010"/>
                </a:gs>
                <a:gs pos="75000">
                  <a:srgbClr val="101010"/>
                </a:gs>
                <a:gs pos="100000">
                  <a:srgbClr val="7153FF">
                    <a:alpha val="23921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2"/>
            <p:cNvSpPr txBox="1"/>
            <p:nvPr/>
          </p:nvSpPr>
          <p:spPr>
            <a:xfrm>
              <a:off x="0" y="9525"/>
              <a:ext cx="4546800" cy="24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2"/>
          <p:cNvSpPr txBox="1"/>
          <p:nvPr/>
        </p:nvSpPr>
        <p:spPr>
          <a:xfrm>
            <a:off x="1796271" y="4023297"/>
            <a:ext cx="14695500" cy="22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94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Lattice</a:t>
            </a:r>
            <a:endParaRPr/>
          </a:p>
        </p:txBody>
      </p:sp>
      <p:pic>
        <p:nvPicPr>
          <p:cNvPr id="184" name="Google Shape;184;p12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1944425" y="936049"/>
            <a:ext cx="22176901" cy="53276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3"/>
          <p:cNvGrpSpPr/>
          <p:nvPr/>
        </p:nvGrpSpPr>
        <p:grpSpPr>
          <a:xfrm>
            <a:off x="9427594" y="507760"/>
            <a:ext cx="8348273" cy="3954690"/>
            <a:chOff x="0" y="0"/>
            <a:chExt cx="2198722" cy="1041564"/>
          </a:xfrm>
        </p:grpSpPr>
        <p:sp>
          <p:nvSpPr>
            <p:cNvPr id="190" name="Google Shape;190;p13"/>
            <p:cNvSpPr/>
            <p:nvPr/>
          </p:nvSpPr>
          <p:spPr>
            <a:xfrm>
              <a:off x="0" y="0"/>
              <a:ext cx="2198722" cy="1041564"/>
            </a:xfrm>
            <a:custGeom>
              <a:rect b="b" l="l" r="r" t="t"/>
              <a:pathLst>
                <a:path extrusionOk="0" h="1041564" w="2198722">
                  <a:moveTo>
                    <a:pt x="47296" y="0"/>
                  </a:moveTo>
                  <a:lnTo>
                    <a:pt x="2151426" y="0"/>
                  </a:lnTo>
                  <a:cubicBezTo>
                    <a:pt x="2177547" y="0"/>
                    <a:pt x="2198722" y="21175"/>
                    <a:pt x="2198722" y="47296"/>
                  </a:cubicBezTo>
                  <a:lnTo>
                    <a:pt x="2198722" y="994269"/>
                  </a:lnTo>
                  <a:cubicBezTo>
                    <a:pt x="2198722" y="1006812"/>
                    <a:pt x="2193739" y="1018842"/>
                    <a:pt x="2184869" y="1027712"/>
                  </a:cubicBezTo>
                  <a:cubicBezTo>
                    <a:pt x="2176000" y="1036581"/>
                    <a:pt x="2163970" y="1041564"/>
                    <a:pt x="2151426" y="1041564"/>
                  </a:cubicBezTo>
                  <a:lnTo>
                    <a:pt x="47296" y="1041564"/>
                  </a:lnTo>
                  <a:cubicBezTo>
                    <a:pt x="34752" y="1041564"/>
                    <a:pt x="22722" y="1036581"/>
                    <a:pt x="13853" y="1027712"/>
                  </a:cubicBezTo>
                  <a:cubicBezTo>
                    <a:pt x="4983" y="1018842"/>
                    <a:pt x="0" y="1006812"/>
                    <a:pt x="0" y="994269"/>
                  </a:cubicBezTo>
                  <a:lnTo>
                    <a:pt x="0" y="47296"/>
                  </a:lnTo>
                  <a:cubicBezTo>
                    <a:pt x="0" y="34752"/>
                    <a:pt x="4983" y="22722"/>
                    <a:pt x="13853" y="13853"/>
                  </a:cubicBezTo>
                  <a:cubicBezTo>
                    <a:pt x="22722" y="4983"/>
                    <a:pt x="34752" y="0"/>
                    <a:pt x="47296" y="0"/>
                  </a:cubicBezTo>
                  <a:close/>
                </a:path>
              </a:pathLst>
            </a:custGeom>
            <a:gradFill>
              <a:gsLst>
                <a:gs pos="0">
                  <a:srgbClr val="101010"/>
                </a:gs>
                <a:gs pos="25000">
                  <a:srgbClr val="101010"/>
                </a:gs>
                <a:gs pos="50000">
                  <a:srgbClr val="101010"/>
                </a:gs>
                <a:gs pos="75000">
                  <a:srgbClr val="101010"/>
                </a:gs>
                <a:gs pos="100000">
                  <a:srgbClr val="7153FF">
                    <a:alpha val="23921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0" y="9525"/>
              <a:ext cx="2198722" cy="10320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13"/>
          <p:cNvGrpSpPr/>
          <p:nvPr/>
        </p:nvGrpSpPr>
        <p:grpSpPr>
          <a:xfrm>
            <a:off x="512133" y="507760"/>
            <a:ext cx="8631871" cy="2596202"/>
            <a:chOff x="0" y="0"/>
            <a:chExt cx="2273414" cy="683773"/>
          </a:xfrm>
        </p:grpSpPr>
        <p:sp>
          <p:nvSpPr>
            <p:cNvPr id="193" name="Google Shape;193;p13"/>
            <p:cNvSpPr/>
            <p:nvPr/>
          </p:nvSpPr>
          <p:spPr>
            <a:xfrm>
              <a:off x="0" y="0"/>
              <a:ext cx="2273414" cy="683773"/>
            </a:xfrm>
            <a:custGeom>
              <a:rect b="b" l="l" r="r" t="t"/>
              <a:pathLst>
                <a:path extrusionOk="0" h="683773" w="2273414">
                  <a:moveTo>
                    <a:pt x="45742" y="0"/>
                  </a:moveTo>
                  <a:lnTo>
                    <a:pt x="2227672" y="0"/>
                  </a:lnTo>
                  <a:cubicBezTo>
                    <a:pt x="2239803" y="0"/>
                    <a:pt x="2251438" y="4819"/>
                    <a:pt x="2260016" y="13397"/>
                  </a:cubicBezTo>
                  <a:cubicBezTo>
                    <a:pt x="2268594" y="21976"/>
                    <a:pt x="2273414" y="33610"/>
                    <a:pt x="2273414" y="45742"/>
                  </a:cubicBezTo>
                  <a:lnTo>
                    <a:pt x="2273414" y="638031"/>
                  </a:lnTo>
                  <a:cubicBezTo>
                    <a:pt x="2273414" y="650163"/>
                    <a:pt x="2268594" y="661798"/>
                    <a:pt x="2260016" y="670376"/>
                  </a:cubicBezTo>
                  <a:cubicBezTo>
                    <a:pt x="2251438" y="678954"/>
                    <a:pt x="2239803" y="683773"/>
                    <a:pt x="2227672" y="683773"/>
                  </a:cubicBezTo>
                  <a:lnTo>
                    <a:pt x="45742" y="683773"/>
                  </a:lnTo>
                  <a:cubicBezTo>
                    <a:pt x="33610" y="683773"/>
                    <a:pt x="21976" y="678954"/>
                    <a:pt x="13397" y="670376"/>
                  </a:cubicBezTo>
                  <a:cubicBezTo>
                    <a:pt x="4819" y="661798"/>
                    <a:pt x="0" y="650163"/>
                    <a:pt x="0" y="638031"/>
                  </a:cubicBezTo>
                  <a:lnTo>
                    <a:pt x="0" y="45742"/>
                  </a:lnTo>
                  <a:cubicBezTo>
                    <a:pt x="0" y="33610"/>
                    <a:pt x="4819" y="21976"/>
                    <a:pt x="13397" y="13397"/>
                  </a:cubicBezTo>
                  <a:cubicBezTo>
                    <a:pt x="21976" y="4819"/>
                    <a:pt x="33610" y="0"/>
                    <a:pt x="45742" y="0"/>
                  </a:cubicBezTo>
                  <a:close/>
                </a:path>
              </a:pathLst>
            </a:custGeom>
            <a:solidFill>
              <a:srgbClr val="101010"/>
            </a:soli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3"/>
            <p:cNvSpPr txBox="1"/>
            <p:nvPr/>
          </p:nvSpPr>
          <p:spPr>
            <a:xfrm>
              <a:off x="0" y="9525"/>
              <a:ext cx="2273413" cy="674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13"/>
          <p:cNvGrpSpPr/>
          <p:nvPr/>
        </p:nvGrpSpPr>
        <p:grpSpPr>
          <a:xfrm>
            <a:off x="512133" y="3622301"/>
            <a:ext cx="8631871" cy="6156939"/>
            <a:chOff x="0" y="0"/>
            <a:chExt cx="2273414" cy="1621581"/>
          </a:xfrm>
        </p:grpSpPr>
        <p:sp>
          <p:nvSpPr>
            <p:cNvPr id="196" name="Google Shape;196;p13"/>
            <p:cNvSpPr/>
            <p:nvPr/>
          </p:nvSpPr>
          <p:spPr>
            <a:xfrm>
              <a:off x="0" y="0"/>
              <a:ext cx="2273414" cy="1621581"/>
            </a:xfrm>
            <a:custGeom>
              <a:rect b="b" l="l" r="r" t="t"/>
              <a:pathLst>
                <a:path extrusionOk="0" h="1621581" w="2273414">
                  <a:moveTo>
                    <a:pt x="45742" y="0"/>
                  </a:moveTo>
                  <a:lnTo>
                    <a:pt x="2227672" y="0"/>
                  </a:lnTo>
                  <a:cubicBezTo>
                    <a:pt x="2239803" y="0"/>
                    <a:pt x="2251438" y="4819"/>
                    <a:pt x="2260016" y="13397"/>
                  </a:cubicBezTo>
                  <a:cubicBezTo>
                    <a:pt x="2268594" y="21976"/>
                    <a:pt x="2273414" y="33610"/>
                    <a:pt x="2273414" y="45742"/>
                  </a:cubicBezTo>
                  <a:lnTo>
                    <a:pt x="2273414" y="1575839"/>
                  </a:lnTo>
                  <a:cubicBezTo>
                    <a:pt x="2273414" y="1587970"/>
                    <a:pt x="2268594" y="1599605"/>
                    <a:pt x="2260016" y="1608183"/>
                  </a:cubicBezTo>
                  <a:cubicBezTo>
                    <a:pt x="2251438" y="1616761"/>
                    <a:pt x="2239803" y="1621581"/>
                    <a:pt x="2227672" y="1621581"/>
                  </a:cubicBezTo>
                  <a:lnTo>
                    <a:pt x="45742" y="1621581"/>
                  </a:lnTo>
                  <a:cubicBezTo>
                    <a:pt x="33610" y="1621581"/>
                    <a:pt x="21976" y="1616761"/>
                    <a:pt x="13397" y="1608183"/>
                  </a:cubicBezTo>
                  <a:cubicBezTo>
                    <a:pt x="4819" y="1599605"/>
                    <a:pt x="0" y="1587970"/>
                    <a:pt x="0" y="1575839"/>
                  </a:cubicBezTo>
                  <a:lnTo>
                    <a:pt x="0" y="45742"/>
                  </a:lnTo>
                  <a:cubicBezTo>
                    <a:pt x="0" y="33610"/>
                    <a:pt x="4819" y="21976"/>
                    <a:pt x="13397" y="13397"/>
                  </a:cubicBezTo>
                  <a:cubicBezTo>
                    <a:pt x="21976" y="4819"/>
                    <a:pt x="33610" y="0"/>
                    <a:pt x="45742" y="0"/>
                  </a:cubicBezTo>
                  <a:close/>
                </a:path>
              </a:pathLst>
            </a:custGeom>
            <a:solidFill>
              <a:srgbClr val="101010"/>
            </a:soli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3"/>
            <p:cNvSpPr txBox="1"/>
            <p:nvPr/>
          </p:nvSpPr>
          <p:spPr>
            <a:xfrm>
              <a:off x="0" y="9525"/>
              <a:ext cx="2273413" cy="16120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13"/>
          <p:cNvGrpSpPr/>
          <p:nvPr/>
        </p:nvGrpSpPr>
        <p:grpSpPr>
          <a:xfrm>
            <a:off x="9773694" y="4961381"/>
            <a:ext cx="8348328" cy="4867941"/>
            <a:chOff x="0" y="0"/>
            <a:chExt cx="2198722" cy="1282083"/>
          </a:xfrm>
        </p:grpSpPr>
        <p:sp>
          <p:nvSpPr>
            <p:cNvPr id="199" name="Google Shape;199;p13"/>
            <p:cNvSpPr/>
            <p:nvPr/>
          </p:nvSpPr>
          <p:spPr>
            <a:xfrm>
              <a:off x="0" y="0"/>
              <a:ext cx="2198722" cy="1282083"/>
            </a:xfrm>
            <a:custGeom>
              <a:rect b="b" l="l" r="r" t="t"/>
              <a:pathLst>
                <a:path extrusionOk="0" h="1282083" w="2198722">
                  <a:moveTo>
                    <a:pt x="47296" y="0"/>
                  </a:moveTo>
                  <a:lnTo>
                    <a:pt x="2151426" y="0"/>
                  </a:lnTo>
                  <a:cubicBezTo>
                    <a:pt x="2177547" y="0"/>
                    <a:pt x="2198722" y="21175"/>
                    <a:pt x="2198722" y="47296"/>
                  </a:cubicBezTo>
                  <a:lnTo>
                    <a:pt x="2198722" y="1234787"/>
                  </a:lnTo>
                  <a:cubicBezTo>
                    <a:pt x="2198722" y="1247331"/>
                    <a:pt x="2193739" y="1259361"/>
                    <a:pt x="2184869" y="1268230"/>
                  </a:cubicBezTo>
                  <a:cubicBezTo>
                    <a:pt x="2176000" y="1277100"/>
                    <a:pt x="2163970" y="1282083"/>
                    <a:pt x="2151426" y="1282083"/>
                  </a:cubicBezTo>
                  <a:lnTo>
                    <a:pt x="47296" y="1282083"/>
                  </a:lnTo>
                  <a:cubicBezTo>
                    <a:pt x="34752" y="1282083"/>
                    <a:pt x="22722" y="1277100"/>
                    <a:pt x="13853" y="1268230"/>
                  </a:cubicBezTo>
                  <a:cubicBezTo>
                    <a:pt x="4983" y="1259361"/>
                    <a:pt x="0" y="1247331"/>
                    <a:pt x="0" y="1234787"/>
                  </a:cubicBezTo>
                  <a:lnTo>
                    <a:pt x="0" y="47296"/>
                  </a:lnTo>
                  <a:cubicBezTo>
                    <a:pt x="0" y="34752"/>
                    <a:pt x="4983" y="22722"/>
                    <a:pt x="13853" y="13853"/>
                  </a:cubicBezTo>
                  <a:cubicBezTo>
                    <a:pt x="22722" y="4983"/>
                    <a:pt x="34752" y="0"/>
                    <a:pt x="47296" y="0"/>
                  </a:cubicBezTo>
                  <a:close/>
                </a:path>
              </a:pathLst>
            </a:custGeom>
            <a:solidFill>
              <a:srgbClr val="101010"/>
            </a:soli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3"/>
            <p:cNvSpPr txBox="1"/>
            <p:nvPr/>
          </p:nvSpPr>
          <p:spPr>
            <a:xfrm>
              <a:off x="0" y="9525"/>
              <a:ext cx="2198722" cy="1272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13"/>
          <p:cNvSpPr txBox="1"/>
          <p:nvPr/>
        </p:nvSpPr>
        <p:spPr>
          <a:xfrm>
            <a:off x="1028700" y="1219200"/>
            <a:ext cx="7598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Issues</a:t>
            </a:r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3">
            <a:alphaModFix/>
          </a:blip>
          <a:srcRect b="0" l="0" r="0" t="26578"/>
          <a:stretch/>
        </p:blipFill>
        <p:spPr>
          <a:xfrm>
            <a:off x="1507425" y="4266813"/>
            <a:ext cx="6641322" cy="48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3"/>
          <p:cNvPicPr preferRelativeResize="0"/>
          <p:nvPr/>
        </p:nvPicPr>
        <p:blipFill rotWithShape="1">
          <a:blip r:embed="rId4">
            <a:alphaModFix/>
          </a:blip>
          <a:srcRect b="0" l="0" r="0" t="34175"/>
          <a:stretch/>
        </p:blipFill>
        <p:spPr>
          <a:xfrm>
            <a:off x="10729863" y="751558"/>
            <a:ext cx="57435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4"/>
          <p:cNvGrpSpPr/>
          <p:nvPr/>
        </p:nvGrpSpPr>
        <p:grpSpPr>
          <a:xfrm>
            <a:off x="512133" y="507760"/>
            <a:ext cx="5467563" cy="4173146"/>
            <a:chOff x="0" y="0"/>
            <a:chExt cx="1440007" cy="1099093"/>
          </a:xfrm>
        </p:grpSpPr>
        <p:sp>
          <p:nvSpPr>
            <p:cNvPr id="209" name="Google Shape;209;p14"/>
            <p:cNvSpPr/>
            <p:nvPr/>
          </p:nvSpPr>
          <p:spPr>
            <a:xfrm>
              <a:off x="0" y="0"/>
              <a:ext cx="1440007" cy="1099093"/>
            </a:xfrm>
            <a:custGeom>
              <a:rect b="b" l="l" r="r" t="t"/>
              <a:pathLst>
                <a:path extrusionOk="0" h="1099093" w="1440007">
                  <a:moveTo>
                    <a:pt x="72215" y="0"/>
                  </a:moveTo>
                  <a:lnTo>
                    <a:pt x="1367792" y="0"/>
                  </a:lnTo>
                  <a:cubicBezTo>
                    <a:pt x="1386945" y="0"/>
                    <a:pt x="1405313" y="7608"/>
                    <a:pt x="1418856" y="21151"/>
                  </a:cubicBezTo>
                  <a:cubicBezTo>
                    <a:pt x="1432399" y="34694"/>
                    <a:pt x="1440007" y="53062"/>
                    <a:pt x="1440007" y="72215"/>
                  </a:cubicBezTo>
                  <a:lnTo>
                    <a:pt x="1440007" y="1026878"/>
                  </a:lnTo>
                  <a:cubicBezTo>
                    <a:pt x="1440007" y="1046031"/>
                    <a:pt x="1432399" y="1064399"/>
                    <a:pt x="1418856" y="1077942"/>
                  </a:cubicBezTo>
                  <a:cubicBezTo>
                    <a:pt x="1405313" y="1091485"/>
                    <a:pt x="1386945" y="1099093"/>
                    <a:pt x="1367792" y="1099093"/>
                  </a:cubicBezTo>
                  <a:lnTo>
                    <a:pt x="72215" y="1099093"/>
                  </a:lnTo>
                  <a:cubicBezTo>
                    <a:pt x="53062" y="1099093"/>
                    <a:pt x="34694" y="1091485"/>
                    <a:pt x="21151" y="1077942"/>
                  </a:cubicBezTo>
                  <a:cubicBezTo>
                    <a:pt x="7608" y="1064399"/>
                    <a:pt x="0" y="1046031"/>
                    <a:pt x="0" y="1026878"/>
                  </a:cubicBezTo>
                  <a:lnTo>
                    <a:pt x="0" y="72215"/>
                  </a:lnTo>
                  <a:cubicBezTo>
                    <a:pt x="0" y="53062"/>
                    <a:pt x="7608" y="34694"/>
                    <a:pt x="21151" y="21151"/>
                  </a:cubicBezTo>
                  <a:cubicBezTo>
                    <a:pt x="34694" y="7608"/>
                    <a:pt x="53062" y="0"/>
                    <a:pt x="72215" y="0"/>
                  </a:cubicBezTo>
                  <a:close/>
                </a:path>
              </a:pathLst>
            </a:custGeom>
            <a:solidFill>
              <a:srgbClr val="101010"/>
            </a:soli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4"/>
            <p:cNvSpPr txBox="1"/>
            <p:nvPr/>
          </p:nvSpPr>
          <p:spPr>
            <a:xfrm>
              <a:off x="0" y="9525"/>
              <a:ext cx="1440007" cy="108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4"/>
          <p:cNvGrpSpPr/>
          <p:nvPr/>
        </p:nvGrpSpPr>
        <p:grpSpPr>
          <a:xfrm>
            <a:off x="6408111" y="507760"/>
            <a:ext cx="5467527" cy="4173120"/>
            <a:chOff x="0" y="0"/>
            <a:chExt cx="1440007" cy="1099093"/>
          </a:xfrm>
        </p:grpSpPr>
        <p:sp>
          <p:nvSpPr>
            <p:cNvPr id="212" name="Google Shape;212;p14"/>
            <p:cNvSpPr/>
            <p:nvPr/>
          </p:nvSpPr>
          <p:spPr>
            <a:xfrm>
              <a:off x="0" y="0"/>
              <a:ext cx="1440007" cy="1099093"/>
            </a:xfrm>
            <a:custGeom>
              <a:rect b="b" l="l" r="r" t="t"/>
              <a:pathLst>
                <a:path extrusionOk="0" h="1099093" w="1440007">
                  <a:moveTo>
                    <a:pt x="72215" y="0"/>
                  </a:moveTo>
                  <a:lnTo>
                    <a:pt x="1367792" y="0"/>
                  </a:lnTo>
                  <a:cubicBezTo>
                    <a:pt x="1386945" y="0"/>
                    <a:pt x="1405313" y="7608"/>
                    <a:pt x="1418856" y="21151"/>
                  </a:cubicBezTo>
                  <a:cubicBezTo>
                    <a:pt x="1432399" y="34694"/>
                    <a:pt x="1440007" y="53062"/>
                    <a:pt x="1440007" y="72215"/>
                  </a:cubicBezTo>
                  <a:lnTo>
                    <a:pt x="1440007" y="1026878"/>
                  </a:lnTo>
                  <a:cubicBezTo>
                    <a:pt x="1440007" y="1046031"/>
                    <a:pt x="1432399" y="1064399"/>
                    <a:pt x="1418856" y="1077942"/>
                  </a:cubicBezTo>
                  <a:cubicBezTo>
                    <a:pt x="1405313" y="1091485"/>
                    <a:pt x="1386945" y="1099093"/>
                    <a:pt x="1367792" y="1099093"/>
                  </a:cubicBezTo>
                  <a:lnTo>
                    <a:pt x="72215" y="1099093"/>
                  </a:lnTo>
                  <a:cubicBezTo>
                    <a:pt x="53062" y="1099093"/>
                    <a:pt x="34694" y="1091485"/>
                    <a:pt x="21151" y="1077942"/>
                  </a:cubicBezTo>
                  <a:cubicBezTo>
                    <a:pt x="7608" y="1064399"/>
                    <a:pt x="0" y="1046031"/>
                    <a:pt x="0" y="1026878"/>
                  </a:cubicBezTo>
                  <a:lnTo>
                    <a:pt x="0" y="72215"/>
                  </a:lnTo>
                  <a:cubicBezTo>
                    <a:pt x="0" y="53062"/>
                    <a:pt x="7608" y="34694"/>
                    <a:pt x="21151" y="21151"/>
                  </a:cubicBezTo>
                  <a:cubicBezTo>
                    <a:pt x="34694" y="7608"/>
                    <a:pt x="53062" y="0"/>
                    <a:pt x="72215" y="0"/>
                  </a:cubicBezTo>
                  <a:close/>
                </a:path>
              </a:pathLst>
            </a:custGeom>
            <a:gradFill>
              <a:gsLst>
                <a:gs pos="0">
                  <a:srgbClr val="101010"/>
                </a:gs>
                <a:gs pos="25000">
                  <a:srgbClr val="101010"/>
                </a:gs>
                <a:gs pos="50000">
                  <a:srgbClr val="101010"/>
                </a:gs>
                <a:gs pos="75000">
                  <a:srgbClr val="101010"/>
                </a:gs>
                <a:gs pos="100000">
                  <a:srgbClr val="7153FF">
                    <a:alpha val="23921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4"/>
            <p:cNvSpPr txBox="1"/>
            <p:nvPr/>
          </p:nvSpPr>
          <p:spPr>
            <a:xfrm>
              <a:off x="0" y="9525"/>
              <a:ext cx="1440007" cy="108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4"/>
          <p:cNvGrpSpPr/>
          <p:nvPr/>
        </p:nvGrpSpPr>
        <p:grpSpPr>
          <a:xfrm>
            <a:off x="12308340" y="507760"/>
            <a:ext cx="5467527" cy="4173120"/>
            <a:chOff x="0" y="0"/>
            <a:chExt cx="1440007" cy="1099093"/>
          </a:xfrm>
        </p:grpSpPr>
        <p:sp>
          <p:nvSpPr>
            <p:cNvPr id="215" name="Google Shape;215;p14"/>
            <p:cNvSpPr/>
            <p:nvPr/>
          </p:nvSpPr>
          <p:spPr>
            <a:xfrm>
              <a:off x="0" y="0"/>
              <a:ext cx="1440007" cy="1099093"/>
            </a:xfrm>
            <a:custGeom>
              <a:rect b="b" l="l" r="r" t="t"/>
              <a:pathLst>
                <a:path extrusionOk="0" h="1099093" w="1440007">
                  <a:moveTo>
                    <a:pt x="72215" y="0"/>
                  </a:moveTo>
                  <a:lnTo>
                    <a:pt x="1367792" y="0"/>
                  </a:lnTo>
                  <a:cubicBezTo>
                    <a:pt x="1386945" y="0"/>
                    <a:pt x="1405313" y="7608"/>
                    <a:pt x="1418856" y="21151"/>
                  </a:cubicBezTo>
                  <a:cubicBezTo>
                    <a:pt x="1432399" y="34694"/>
                    <a:pt x="1440007" y="53062"/>
                    <a:pt x="1440007" y="72215"/>
                  </a:cubicBezTo>
                  <a:lnTo>
                    <a:pt x="1440007" y="1026878"/>
                  </a:lnTo>
                  <a:cubicBezTo>
                    <a:pt x="1440007" y="1046031"/>
                    <a:pt x="1432399" y="1064399"/>
                    <a:pt x="1418856" y="1077942"/>
                  </a:cubicBezTo>
                  <a:cubicBezTo>
                    <a:pt x="1405313" y="1091485"/>
                    <a:pt x="1386945" y="1099093"/>
                    <a:pt x="1367792" y="1099093"/>
                  </a:cubicBezTo>
                  <a:lnTo>
                    <a:pt x="72215" y="1099093"/>
                  </a:lnTo>
                  <a:cubicBezTo>
                    <a:pt x="53062" y="1099093"/>
                    <a:pt x="34694" y="1091485"/>
                    <a:pt x="21151" y="1077942"/>
                  </a:cubicBezTo>
                  <a:cubicBezTo>
                    <a:pt x="7608" y="1064399"/>
                    <a:pt x="0" y="1046031"/>
                    <a:pt x="0" y="1026878"/>
                  </a:cubicBezTo>
                  <a:lnTo>
                    <a:pt x="0" y="72215"/>
                  </a:lnTo>
                  <a:cubicBezTo>
                    <a:pt x="0" y="53062"/>
                    <a:pt x="7608" y="34694"/>
                    <a:pt x="21151" y="21151"/>
                  </a:cubicBezTo>
                  <a:cubicBezTo>
                    <a:pt x="34694" y="7608"/>
                    <a:pt x="53062" y="0"/>
                    <a:pt x="72215" y="0"/>
                  </a:cubicBezTo>
                  <a:close/>
                </a:path>
              </a:pathLst>
            </a:custGeom>
            <a:solidFill>
              <a:srgbClr val="101010"/>
            </a:soli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4"/>
            <p:cNvSpPr txBox="1"/>
            <p:nvPr/>
          </p:nvSpPr>
          <p:spPr>
            <a:xfrm>
              <a:off x="0" y="9525"/>
              <a:ext cx="1440007" cy="108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14"/>
          <p:cNvGrpSpPr/>
          <p:nvPr/>
        </p:nvGrpSpPr>
        <p:grpSpPr>
          <a:xfrm>
            <a:off x="510008" y="5648325"/>
            <a:ext cx="5467527" cy="4130915"/>
            <a:chOff x="0" y="0"/>
            <a:chExt cx="1440007" cy="1087978"/>
          </a:xfrm>
        </p:grpSpPr>
        <p:sp>
          <p:nvSpPr>
            <p:cNvPr id="218" name="Google Shape;218;p14"/>
            <p:cNvSpPr/>
            <p:nvPr/>
          </p:nvSpPr>
          <p:spPr>
            <a:xfrm>
              <a:off x="0" y="0"/>
              <a:ext cx="1440007" cy="1087978"/>
            </a:xfrm>
            <a:custGeom>
              <a:rect b="b" l="l" r="r" t="t"/>
              <a:pathLst>
                <a:path extrusionOk="0" h="1087978" w="1440007">
                  <a:moveTo>
                    <a:pt x="72215" y="0"/>
                  </a:moveTo>
                  <a:lnTo>
                    <a:pt x="1367792" y="0"/>
                  </a:lnTo>
                  <a:cubicBezTo>
                    <a:pt x="1386945" y="0"/>
                    <a:pt x="1405313" y="7608"/>
                    <a:pt x="1418856" y="21151"/>
                  </a:cubicBezTo>
                  <a:cubicBezTo>
                    <a:pt x="1432399" y="34694"/>
                    <a:pt x="1440007" y="53062"/>
                    <a:pt x="1440007" y="72215"/>
                  </a:cubicBezTo>
                  <a:lnTo>
                    <a:pt x="1440007" y="1015763"/>
                  </a:lnTo>
                  <a:cubicBezTo>
                    <a:pt x="1440007" y="1034915"/>
                    <a:pt x="1432399" y="1053283"/>
                    <a:pt x="1418856" y="1066826"/>
                  </a:cubicBezTo>
                  <a:cubicBezTo>
                    <a:pt x="1405313" y="1080369"/>
                    <a:pt x="1386945" y="1087978"/>
                    <a:pt x="1367792" y="1087978"/>
                  </a:cubicBezTo>
                  <a:lnTo>
                    <a:pt x="72215" y="1087978"/>
                  </a:lnTo>
                  <a:cubicBezTo>
                    <a:pt x="53062" y="1087978"/>
                    <a:pt x="34694" y="1080369"/>
                    <a:pt x="21151" y="1066826"/>
                  </a:cubicBezTo>
                  <a:cubicBezTo>
                    <a:pt x="7608" y="1053283"/>
                    <a:pt x="0" y="1034915"/>
                    <a:pt x="0" y="1015763"/>
                  </a:cubicBezTo>
                  <a:lnTo>
                    <a:pt x="0" y="72215"/>
                  </a:lnTo>
                  <a:cubicBezTo>
                    <a:pt x="0" y="53062"/>
                    <a:pt x="7608" y="34694"/>
                    <a:pt x="21151" y="21151"/>
                  </a:cubicBezTo>
                  <a:cubicBezTo>
                    <a:pt x="34694" y="7608"/>
                    <a:pt x="53062" y="0"/>
                    <a:pt x="72215" y="0"/>
                  </a:cubicBezTo>
                  <a:close/>
                </a:path>
              </a:pathLst>
            </a:custGeom>
            <a:gradFill>
              <a:gsLst>
                <a:gs pos="0">
                  <a:srgbClr val="101010"/>
                </a:gs>
                <a:gs pos="25000">
                  <a:srgbClr val="101010"/>
                </a:gs>
                <a:gs pos="50000">
                  <a:srgbClr val="101010"/>
                </a:gs>
                <a:gs pos="75000">
                  <a:srgbClr val="101010"/>
                </a:gs>
                <a:gs pos="100000">
                  <a:srgbClr val="7153FF">
                    <a:alpha val="23921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 txBox="1"/>
            <p:nvPr/>
          </p:nvSpPr>
          <p:spPr>
            <a:xfrm>
              <a:off x="0" y="9525"/>
              <a:ext cx="1440007" cy="10784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14"/>
          <p:cNvGrpSpPr/>
          <p:nvPr/>
        </p:nvGrpSpPr>
        <p:grpSpPr>
          <a:xfrm>
            <a:off x="6405986" y="5648325"/>
            <a:ext cx="5467527" cy="4130915"/>
            <a:chOff x="0" y="0"/>
            <a:chExt cx="1440007" cy="1087978"/>
          </a:xfrm>
        </p:grpSpPr>
        <p:sp>
          <p:nvSpPr>
            <p:cNvPr id="221" name="Google Shape;221;p14"/>
            <p:cNvSpPr/>
            <p:nvPr/>
          </p:nvSpPr>
          <p:spPr>
            <a:xfrm>
              <a:off x="0" y="0"/>
              <a:ext cx="1440007" cy="1087978"/>
            </a:xfrm>
            <a:custGeom>
              <a:rect b="b" l="l" r="r" t="t"/>
              <a:pathLst>
                <a:path extrusionOk="0" h="1087978" w="1440007">
                  <a:moveTo>
                    <a:pt x="72215" y="0"/>
                  </a:moveTo>
                  <a:lnTo>
                    <a:pt x="1367792" y="0"/>
                  </a:lnTo>
                  <a:cubicBezTo>
                    <a:pt x="1386945" y="0"/>
                    <a:pt x="1405313" y="7608"/>
                    <a:pt x="1418856" y="21151"/>
                  </a:cubicBezTo>
                  <a:cubicBezTo>
                    <a:pt x="1432399" y="34694"/>
                    <a:pt x="1440007" y="53062"/>
                    <a:pt x="1440007" y="72215"/>
                  </a:cubicBezTo>
                  <a:lnTo>
                    <a:pt x="1440007" y="1015763"/>
                  </a:lnTo>
                  <a:cubicBezTo>
                    <a:pt x="1440007" y="1034915"/>
                    <a:pt x="1432399" y="1053283"/>
                    <a:pt x="1418856" y="1066826"/>
                  </a:cubicBezTo>
                  <a:cubicBezTo>
                    <a:pt x="1405313" y="1080369"/>
                    <a:pt x="1386945" y="1087978"/>
                    <a:pt x="1367792" y="1087978"/>
                  </a:cubicBezTo>
                  <a:lnTo>
                    <a:pt x="72215" y="1087978"/>
                  </a:lnTo>
                  <a:cubicBezTo>
                    <a:pt x="53062" y="1087978"/>
                    <a:pt x="34694" y="1080369"/>
                    <a:pt x="21151" y="1066826"/>
                  </a:cubicBezTo>
                  <a:cubicBezTo>
                    <a:pt x="7608" y="1053283"/>
                    <a:pt x="0" y="1034915"/>
                    <a:pt x="0" y="1015763"/>
                  </a:cubicBezTo>
                  <a:lnTo>
                    <a:pt x="0" y="72215"/>
                  </a:lnTo>
                  <a:cubicBezTo>
                    <a:pt x="0" y="53062"/>
                    <a:pt x="7608" y="34694"/>
                    <a:pt x="21151" y="21151"/>
                  </a:cubicBezTo>
                  <a:cubicBezTo>
                    <a:pt x="34694" y="7608"/>
                    <a:pt x="53062" y="0"/>
                    <a:pt x="72215" y="0"/>
                  </a:cubicBezTo>
                  <a:close/>
                </a:path>
              </a:pathLst>
            </a:custGeom>
            <a:solidFill>
              <a:srgbClr val="101010"/>
            </a:soli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 txBox="1"/>
            <p:nvPr/>
          </p:nvSpPr>
          <p:spPr>
            <a:xfrm>
              <a:off x="0" y="9525"/>
              <a:ext cx="1440007" cy="10784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223;p14"/>
          <p:cNvGrpSpPr/>
          <p:nvPr/>
        </p:nvGrpSpPr>
        <p:grpSpPr>
          <a:xfrm>
            <a:off x="12306214" y="5648325"/>
            <a:ext cx="5467563" cy="4130944"/>
            <a:chOff x="0" y="0"/>
            <a:chExt cx="1440007" cy="1087978"/>
          </a:xfrm>
        </p:grpSpPr>
        <p:sp>
          <p:nvSpPr>
            <p:cNvPr id="224" name="Google Shape;224;p14"/>
            <p:cNvSpPr/>
            <p:nvPr/>
          </p:nvSpPr>
          <p:spPr>
            <a:xfrm>
              <a:off x="0" y="0"/>
              <a:ext cx="1440007" cy="1087978"/>
            </a:xfrm>
            <a:custGeom>
              <a:rect b="b" l="l" r="r" t="t"/>
              <a:pathLst>
                <a:path extrusionOk="0" h="1087978" w="1440007">
                  <a:moveTo>
                    <a:pt x="72215" y="0"/>
                  </a:moveTo>
                  <a:lnTo>
                    <a:pt x="1367792" y="0"/>
                  </a:lnTo>
                  <a:cubicBezTo>
                    <a:pt x="1386945" y="0"/>
                    <a:pt x="1405313" y="7608"/>
                    <a:pt x="1418856" y="21151"/>
                  </a:cubicBezTo>
                  <a:cubicBezTo>
                    <a:pt x="1432399" y="34694"/>
                    <a:pt x="1440007" y="53062"/>
                    <a:pt x="1440007" y="72215"/>
                  </a:cubicBezTo>
                  <a:lnTo>
                    <a:pt x="1440007" y="1015763"/>
                  </a:lnTo>
                  <a:cubicBezTo>
                    <a:pt x="1440007" y="1034915"/>
                    <a:pt x="1432399" y="1053283"/>
                    <a:pt x="1418856" y="1066826"/>
                  </a:cubicBezTo>
                  <a:cubicBezTo>
                    <a:pt x="1405313" y="1080369"/>
                    <a:pt x="1386945" y="1087978"/>
                    <a:pt x="1367792" y="1087978"/>
                  </a:cubicBezTo>
                  <a:lnTo>
                    <a:pt x="72215" y="1087978"/>
                  </a:lnTo>
                  <a:cubicBezTo>
                    <a:pt x="53062" y="1087978"/>
                    <a:pt x="34694" y="1080369"/>
                    <a:pt x="21151" y="1066826"/>
                  </a:cubicBezTo>
                  <a:cubicBezTo>
                    <a:pt x="7608" y="1053283"/>
                    <a:pt x="0" y="1034915"/>
                    <a:pt x="0" y="1015763"/>
                  </a:cubicBezTo>
                  <a:lnTo>
                    <a:pt x="0" y="72215"/>
                  </a:lnTo>
                  <a:cubicBezTo>
                    <a:pt x="0" y="53062"/>
                    <a:pt x="7608" y="34694"/>
                    <a:pt x="21151" y="21151"/>
                  </a:cubicBezTo>
                  <a:cubicBezTo>
                    <a:pt x="34694" y="7608"/>
                    <a:pt x="53062" y="0"/>
                    <a:pt x="72215" y="0"/>
                  </a:cubicBezTo>
                  <a:close/>
                </a:path>
              </a:pathLst>
            </a:custGeom>
            <a:gradFill>
              <a:gsLst>
                <a:gs pos="0">
                  <a:srgbClr val="101010"/>
                </a:gs>
                <a:gs pos="25000">
                  <a:srgbClr val="101010"/>
                </a:gs>
                <a:gs pos="50000">
                  <a:srgbClr val="101010"/>
                </a:gs>
                <a:gs pos="75000">
                  <a:srgbClr val="101010"/>
                </a:gs>
                <a:gs pos="100000">
                  <a:srgbClr val="7153FF">
                    <a:alpha val="23921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 txBox="1"/>
            <p:nvPr/>
          </p:nvSpPr>
          <p:spPr>
            <a:xfrm>
              <a:off x="0" y="9525"/>
              <a:ext cx="1440007" cy="10784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6" name="Google Shape;226;p14"/>
          <p:cNvCxnSpPr/>
          <p:nvPr/>
        </p:nvCxnSpPr>
        <p:spPr>
          <a:xfrm flipH="1" rot="10800000">
            <a:off x="0" y="5143500"/>
            <a:ext cx="18288000" cy="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7" name="Google Shape;227;p14"/>
          <p:cNvGrpSpPr/>
          <p:nvPr/>
        </p:nvGrpSpPr>
        <p:grpSpPr>
          <a:xfrm>
            <a:off x="3102149" y="5001878"/>
            <a:ext cx="283244" cy="283244"/>
            <a:chOff x="0" y="0"/>
            <a:chExt cx="812800" cy="812800"/>
          </a:xfrm>
        </p:grpSpPr>
        <p:sp>
          <p:nvSpPr>
            <p:cNvPr id="228" name="Google Shape;228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 txBox="1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Google Shape;230;p14"/>
          <p:cNvGrpSpPr/>
          <p:nvPr/>
        </p:nvGrpSpPr>
        <p:grpSpPr>
          <a:xfrm>
            <a:off x="8998127" y="5022980"/>
            <a:ext cx="283244" cy="283244"/>
            <a:chOff x="0" y="0"/>
            <a:chExt cx="812800" cy="812800"/>
          </a:xfrm>
        </p:grpSpPr>
        <p:sp>
          <p:nvSpPr>
            <p:cNvPr id="231" name="Google Shape;231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 txBox="1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" name="Google Shape;233;p14"/>
          <p:cNvGrpSpPr/>
          <p:nvPr/>
        </p:nvGrpSpPr>
        <p:grpSpPr>
          <a:xfrm>
            <a:off x="14900481" y="5022980"/>
            <a:ext cx="283244" cy="283244"/>
            <a:chOff x="0" y="0"/>
            <a:chExt cx="812800" cy="812800"/>
          </a:xfrm>
        </p:grpSpPr>
        <p:sp>
          <p:nvSpPr>
            <p:cNvPr id="234" name="Google Shape;234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 txBox="1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" name="Google Shape;236;p14"/>
          <p:cNvSpPr txBox="1"/>
          <p:nvPr/>
        </p:nvSpPr>
        <p:spPr>
          <a:xfrm>
            <a:off x="1028700" y="1639303"/>
            <a:ext cx="44304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4"/>
          <p:cNvSpPr txBox="1"/>
          <p:nvPr/>
        </p:nvSpPr>
        <p:spPr>
          <a:xfrm>
            <a:off x="6926779" y="5917553"/>
            <a:ext cx="44304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Decorated Hexagon</a:t>
            </a:r>
            <a:endParaRPr/>
          </a:p>
        </p:txBody>
      </p:sp>
      <p:sp>
        <p:nvSpPr>
          <p:cNvPr id="238" name="Google Shape;238;p14"/>
          <p:cNvSpPr txBox="1"/>
          <p:nvPr/>
        </p:nvSpPr>
        <p:spPr>
          <a:xfrm>
            <a:off x="12824807" y="908628"/>
            <a:ext cx="44304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Parallelogram</a:t>
            </a:r>
            <a:endParaRPr/>
          </a:p>
        </p:txBody>
      </p:sp>
      <p:sp>
        <p:nvSpPr>
          <p:cNvPr id="239" name="Google Shape;239;p14"/>
          <p:cNvSpPr txBox="1"/>
          <p:nvPr/>
        </p:nvSpPr>
        <p:spPr>
          <a:xfrm>
            <a:off x="836329" y="992841"/>
            <a:ext cx="44304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Chain</a:t>
            </a:r>
            <a:endParaRPr/>
          </a:p>
        </p:txBody>
      </p:sp>
      <p:pic>
        <p:nvPicPr>
          <p:cNvPr id="240" name="Google Shape;240;p14"/>
          <p:cNvPicPr preferRelativeResize="0"/>
          <p:nvPr/>
        </p:nvPicPr>
        <p:blipFill rotWithShape="1">
          <a:blip r:embed="rId3">
            <a:alphaModFix/>
          </a:blip>
          <a:srcRect b="41176" l="-860" r="859" t="0"/>
          <a:stretch/>
        </p:blipFill>
        <p:spPr>
          <a:xfrm>
            <a:off x="12438550" y="1802767"/>
            <a:ext cx="5202901" cy="2824646"/>
          </a:xfrm>
          <a:prstGeom prst="rect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1" name="Google Shape;24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5662" y="1802775"/>
            <a:ext cx="2611735" cy="24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5825" y="7026374"/>
            <a:ext cx="3612162" cy="24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5"/>
          <p:cNvGrpSpPr/>
          <p:nvPr/>
        </p:nvGrpSpPr>
        <p:grpSpPr>
          <a:xfrm>
            <a:off x="512083" y="507635"/>
            <a:ext cx="17263847" cy="9271745"/>
            <a:chOff x="0" y="0"/>
            <a:chExt cx="4546827" cy="2441925"/>
          </a:xfrm>
        </p:grpSpPr>
        <p:sp>
          <p:nvSpPr>
            <p:cNvPr id="248" name="Google Shape;248;p15"/>
            <p:cNvSpPr/>
            <p:nvPr/>
          </p:nvSpPr>
          <p:spPr>
            <a:xfrm>
              <a:off x="0" y="0"/>
              <a:ext cx="4546827" cy="2441871"/>
            </a:xfrm>
            <a:custGeom>
              <a:rect b="b" l="l" r="r" t="t"/>
              <a:pathLst>
                <a:path extrusionOk="0" h="2441871" w="4546827">
                  <a:moveTo>
                    <a:pt x="22871" y="0"/>
                  </a:moveTo>
                  <a:lnTo>
                    <a:pt x="4523956" y="0"/>
                  </a:lnTo>
                  <a:cubicBezTo>
                    <a:pt x="4536587" y="0"/>
                    <a:pt x="4546827" y="10240"/>
                    <a:pt x="4546827" y="22871"/>
                  </a:cubicBezTo>
                  <a:lnTo>
                    <a:pt x="4546827" y="2419001"/>
                  </a:lnTo>
                  <a:cubicBezTo>
                    <a:pt x="4546827" y="2425066"/>
                    <a:pt x="4544418" y="2430884"/>
                    <a:pt x="4540128" y="2435173"/>
                  </a:cubicBezTo>
                  <a:cubicBezTo>
                    <a:pt x="4535839" y="2439462"/>
                    <a:pt x="4530022" y="2441871"/>
                    <a:pt x="4523956" y="2441871"/>
                  </a:cubicBezTo>
                  <a:lnTo>
                    <a:pt x="22871" y="2441871"/>
                  </a:lnTo>
                  <a:cubicBezTo>
                    <a:pt x="10240" y="2441871"/>
                    <a:pt x="0" y="2431632"/>
                    <a:pt x="0" y="2419001"/>
                  </a:cubicBezTo>
                  <a:lnTo>
                    <a:pt x="0" y="22871"/>
                  </a:lnTo>
                  <a:cubicBezTo>
                    <a:pt x="0" y="10240"/>
                    <a:pt x="10240" y="0"/>
                    <a:pt x="22871" y="0"/>
                  </a:cubicBezTo>
                  <a:close/>
                </a:path>
              </a:pathLst>
            </a:custGeom>
            <a:solidFill>
              <a:srgbClr val="101010"/>
            </a:soli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 txBox="1"/>
            <p:nvPr/>
          </p:nvSpPr>
          <p:spPr>
            <a:xfrm>
              <a:off x="0" y="9525"/>
              <a:ext cx="4546800" cy="24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15"/>
          <p:cNvSpPr txBox="1"/>
          <p:nvPr/>
        </p:nvSpPr>
        <p:spPr>
          <a:xfrm>
            <a:off x="1796296" y="1842372"/>
            <a:ext cx="14695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Lattice Analysis</a:t>
            </a:r>
            <a:endParaRPr sz="10000"/>
          </a:p>
        </p:txBody>
      </p:sp>
      <p:pic>
        <p:nvPicPr>
          <p:cNvPr id="251" name="Google Shape;2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188" y="3429000"/>
            <a:ext cx="12871620" cy="63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6"/>
          <p:cNvGrpSpPr/>
          <p:nvPr/>
        </p:nvGrpSpPr>
        <p:grpSpPr>
          <a:xfrm>
            <a:off x="512108" y="507735"/>
            <a:ext cx="17263847" cy="9271745"/>
            <a:chOff x="0" y="0"/>
            <a:chExt cx="4546827" cy="2441925"/>
          </a:xfrm>
        </p:grpSpPr>
        <p:sp>
          <p:nvSpPr>
            <p:cNvPr id="257" name="Google Shape;257;p16"/>
            <p:cNvSpPr/>
            <p:nvPr/>
          </p:nvSpPr>
          <p:spPr>
            <a:xfrm>
              <a:off x="0" y="0"/>
              <a:ext cx="4546827" cy="2441871"/>
            </a:xfrm>
            <a:custGeom>
              <a:rect b="b" l="l" r="r" t="t"/>
              <a:pathLst>
                <a:path extrusionOk="0" h="2441871" w="4546827">
                  <a:moveTo>
                    <a:pt x="22871" y="0"/>
                  </a:moveTo>
                  <a:lnTo>
                    <a:pt x="4523956" y="0"/>
                  </a:lnTo>
                  <a:cubicBezTo>
                    <a:pt x="4536587" y="0"/>
                    <a:pt x="4546827" y="10240"/>
                    <a:pt x="4546827" y="22871"/>
                  </a:cubicBezTo>
                  <a:lnTo>
                    <a:pt x="4546827" y="2419001"/>
                  </a:lnTo>
                  <a:cubicBezTo>
                    <a:pt x="4546827" y="2425066"/>
                    <a:pt x="4544418" y="2430884"/>
                    <a:pt x="4540128" y="2435173"/>
                  </a:cubicBezTo>
                  <a:cubicBezTo>
                    <a:pt x="4535839" y="2439462"/>
                    <a:pt x="4530022" y="2441871"/>
                    <a:pt x="4523956" y="2441871"/>
                  </a:cubicBezTo>
                  <a:lnTo>
                    <a:pt x="22871" y="2441871"/>
                  </a:lnTo>
                  <a:cubicBezTo>
                    <a:pt x="10240" y="2441871"/>
                    <a:pt x="0" y="2431632"/>
                    <a:pt x="0" y="2419001"/>
                  </a:cubicBezTo>
                  <a:lnTo>
                    <a:pt x="0" y="22871"/>
                  </a:lnTo>
                  <a:cubicBezTo>
                    <a:pt x="0" y="10240"/>
                    <a:pt x="10240" y="0"/>
                    <a:pt x="22871" y="0"/>
                  </a:cubicBezTo>
                  <a:close/>
                </a:path>
              </a:pathLst>
            </a:custGeom>
            <a:gradFill>
              <a:gsLst>
                <a:gs pos="0">
                  <a:srgbClr val="101010"/>
                </a:gs>
                <a:gs pos="25000">
                  <a:srgbClr val="101010"/>
                </a:gs>
                <a:gs pos="50000">
                  <a:srgbClr val="101010"/>
                </a:gs>
                <a:gs pos="75000">
                  <a:srgbClr val="101010"/>
                </a:gs>
                <a:gs pos="100000">
                  <a:srgbClr val="7153FF">
                    <a:alpha val="23921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 cap="rnd" cmpd="sng" w="19050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 txBox="1"/>
            <p:nvPr/>
          </p:nvSpPr>
          <p:spPr>
            <a:xfrm>
              <a:off x="0" y="9525"/>
              <a:ext cx="4546800" cy="24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" name="Google Shape;259;p16"/>
          <p:cNvSpPr txBox="1"/>
          <p:nvPr/>
        </p:nvSpPr>
        <p:spPr>
          <a:xfrm>
            <a:off x="1290200" y="4023400"/>
            <a:ext cx="16169100" cy="22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94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Optimization</a:t>
            </a:r>
            <a:endParaRPr/>
          </a:p>
        </p:txBody>
      </p:sp>
      <p:pic>
        <p:nvPicPr>
          <p:cNvPr id="260" name="Google Shape;260;p1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1713700" y="365324"/>
            <a:ext cx="22176901" cy="53276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onsumer Electronics Brand Presentat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