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7AEA-8610-4368-999E-47B8CF446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02AE5-964C-4D05-9B20-CC5F0126D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C8B3-4AAE-4050-A286-F590DEE6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F08-5A51-4BFA-8CC2-70CEEF0A3E52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DEC6-2FAE-4FBC-A7A5-3F3BAD38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C30CC-590B-447A-9EAD-111E5C03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1B7-DCDB-4BD2-B4F3-266E321FC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600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B02D-02C6-414F-A01E-F5F447F3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0326B-22AC-41E0-9881-0DDB16287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7613-25BA-436F-B0F8-41029FAD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F08-5A51-4BFA-8CC2-70CEEF0A3E52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DBD1-B770-4B2E-A078-EA221E2E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4E9A-AC84-4C4A-88FA-D20562B1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1B7-DCDB-4BD2-B4F3-266E321FC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57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2D8B9-7190-4DA7-880A-D2A3327C0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F76AB-615E-4C7F-80E7-50E34245E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1C48C-CFA7-47B8-B03A-B8863C16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F08-5A51-4BFA-8CC2-70CEEF0A3E52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A900-EC39-4543-831A-8BC8E394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8D1C-380B-41D6-9D58-7605C3D3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1B7-DCDB-4BD2-B4F3-266E321FC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956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037E-037F-4DCF-8E5C-659BCBDC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3F1E-8EA7-439D-805E-C16004DB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8340-66C4-480A-8595-CEFC36A1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F08-5A51-4BFA-8CC2-70CEEF0A3E52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B2EF-EF88-4BCA-B343-6F2358F2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5475-E3B4-4A01-A88C-8ABE53A7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1B7-DCDB-4BD2-B4F3-266E321FC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721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9AA2-DC18-4351-87BA-EE587462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2AF04-249C-47AB-B109-C438EB44F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692E-EFFB-4B18-9410-6B4E90DF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F08-5A51-4BFA-8CC2-70CEEF0A3E52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A324-5930-492D-87B8-E18C93AD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A5C1-9A1E-4295-9866-B61EC53F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1B7-DCDB-4BD2-B4F3-266E321FC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8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B287-E74C-4122-8C8F-671BDFCF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1276-973D-40B3-8F9B-7EB92D626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889DF-4B76-4191-BBE2-8781CBF55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822E-ED45-4ABC-AFC6-AC89215B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F08-5A51-4BFA-8CC2-70CEEF0A3E52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BBAF-E8DB-4A32-958D-6A683C9E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BC576-8FF3-41FC-BDD4-B9A89FC5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1B7-DCDB-4BD2-B4F3-266E321FC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22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CC6C-07E0-45CA-8D2F-8FFEF3C5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A80C1-9946-4BE6-9CAD-A1A7B0A4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12ACF-25CD-43F0-B418-10EFE2D7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3BDAF-D847-45FF-865F-B6D574C76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93294-3FE9-48D1-BBC0-B8D9EA1D5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5C7BE-F485-43B7-AD75-35D2DE85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F08-5A51-4BFA-8CC2-70CEEF0A3E52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E5B7E-C133-422F-9E3E-3A523595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3DF35-08C9-44BF-8C92-D925E6A9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1B7-DCDB-4BD2-B4F3-266E321FC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84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DC27-CDDB-44F1-A902-19F5C6C9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F0249-9832-40F0-9D6B-F1A9A3C0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F08-5A51-4BFA-8CC2-70CEEF0A3E52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66081-E538-4C3F-96E3-29E3FCA6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25C43-2F98-4D3A-8FB0-33BF255D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1B7-DCDB-4BD2-B4F3-266E321FC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6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52A94-B055-47C9-A32E-14641200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F08-5A51-4BFA-8CC2-70CEEF0A3E52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0ED0A-6B55-4C8B-907B-95A1AC45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C67D5-ECA6-48AF-A7DB-473780A2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1B7-DCDB-4BD2-B4F3-266E321FC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7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7187-DD01-4AE4-9689-A8AFB60B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06D6-D279-4E74-85F2-3AAEBEEB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5B210-7F47-4843-8827-7DE4BD4FA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BB80F-D9CC-4D07-97E4-73EDCB6D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F08-5A51-4BFA-8CC2-70CEEF0A3E52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B1CD-DB67-4F57-9F39-553E221A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C3663-25BA-4800-83C2-21E7B686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1B7-DCDB-4BD2-B4F3-266E321FC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851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36E0-023A-4F28-8841-F9C50674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1349B-6A97-4C00-8BE1-4E096273A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BD057-BA6F-41F4-9969-E61D234FA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B7EC1-AC7E-4D54-BA6E-124BDC0C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F08-5A51-4BFA-8CC2-70CEEF0A3E52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B7654-DE2A-47FE-8049-51625BA7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86D5D-581A-4B0B-ACB6-C0305082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1B7-DCDB-4BD2-B4F3-266E321FC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70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ABE22-4D9B-4A0D-9209-DDD86B63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6517F-D41C-4FA1-ACC6-41550ECB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C7D43-9C10-472F-9066-B1D437818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8F08-5A51-4BFA-8CC2-70CEEF0A3E52}" type="datetimeFigureOut">
              <a:rPr lang="en-SG" smtClean="0"/>
              <a:t>25/4/2021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F5854-DD77-484F-80F5-8C93225E4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61B1A-2E0D-46EC-9649-31BFA0FB3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101B7-DCDB-4BD2-B4F3-266E321FCA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37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 Shiny Logo - Free Transparent PNG Download - PNGkey">
            <a:extLst>
              <a:ext uri="{FF2B5EF4-FFF2-40B4-BE49-F238E27FC236}">
                <a16:creationId xmlns:a16="http://schemas.microsoft.com/office/drawing/2014/main" id="{419122BF-8DC1-47B4-8B7A-B0F92AEE3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4" t="8070" r="31776" b="7281"/>
          <a:stretch/>
        </p:blipFill>
        <p:spPr bwMode="auto">
          <a:xfrm>
            <a:off x="4797250" y="2719352"/>
            <a:ext cx="1966972" cy="227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CE6F02-62CF-46E0-8264-96AB07A11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03" y="3143570"/>
            <a:ext cx="3939375" cy="1359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DE5EE0-1316-4B2E-AF33-928C39E66F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40094" y="2681461"/>
            <a:ext cx="1895462" cy="2199155"/>
          </a:xfrm>
          <a:prstGeom prst="hexagon">
            <a:avLst>
              <a:gd name="adj" fmla="val 0"/>
              <a:gd name="vf" fmla="val 115470"/>
            </a:avLst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ECC9DAF-75B1-46CB-831F-A308EA596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01" y="1059414"/>
            <a:ext cx="1895462" cy="218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3B0214-B444-4C3D-8F76-8918D4FE6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532" y="4354945"/>
            <a:ext cx="1908480" cy="219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DF272C-F7C3-4AC9-BCFE-7B7FB5F2DA3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4866" y="1062437"/>
            <a:ext cx="2170060" cy="2170060"/>
          </a:xfrm>
          <a:prstGeom prst="rect">
            <a:avLst/>
          </a:prstGeom>
        </p:spPr>
      </p:pic>
      <p:pic>
        <p:nvPicPr>
          <p:cNvPr id="1034" name="Picture 10" descr="AfricaR">
            <a:extLst>
              <a:ext uri="{FF2B5EF4-FFF2-40B4-BE49-F238E27FC236}">
                <a16:creationId xmlns:a16="http://schemas.microsoft.com/office/drawing/2014/main" id="{D4E51D7B-7B02-454B-A08B-D79D2D239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24" y="2411126"/>
            <a:ext cx="2298203" cy="279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B98060-434E-482D-A00D-9D2B96AB4D0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76493" y="1100780"/>
            <a:ext cx="1851827" cy="2093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6AF3E3-3B45-46D4-A5E3-63F8FD7BDD7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126" t="2264" r="28058" b="3581"/>
          <a:stretch/>
        </p:blipFill>
        <p:spPr>
          <a:xfrm>
            <a:off x="9659894" y="1002383"/>
            <a:ext cx="1973570" cy="21991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E59EC73-FB39-435E-9930-62F01D909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985" y="1122906"/>
            <a:ext cx="1797297" cy="20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1BD46BB-28FD-4812-8ED0-CD261FD3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80" y="4432685"/>
            <a:ext cx="1895462" cy="219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lsrr • Tools for Building OLS Regression Models">
            <a:extLst>
              <a:ext uri="{FF2B5EF4-FFF2-40B4-BE49-F238E27FC236}">
                <a16:creationId xmlns:a16="http://schemas.microsoft.com/office/drawing/2014/main" id="{5BA2CF91-22F9-4D06-9CC8-EE1AB741E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751" y="4356616"/>
            <a:ext cx="1868569" cy="226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eprocessing Tools to Create Design Matrices • recipes">
            <a:extLst>
              <a:ext uri="{FF2B5EF4-FFF2-40B4-BE49-F238E27FC236}">
                <a16:creationId xmlns:a16="http://schemas.microsoft.com/office/drawing/2014/main" id="{BB9A4BCD-A016-4C7A-88E2-0BF7DDA45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317" y="4457264"/>
            <a:ext cx="2127614" cy="212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EA889A-23DE-490C-B38E-BD6C460FACC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E1EFF8"/>
              </a:clrFrom>
              <a:clrTo>
                <a:srgbClr val="E1EFF8">
                  <a:alpha val="0"/>
                </a:srgbClr>
              </a:clrTo>
            </a:clrChange>
          </a:blip>
          <a:srcRect l="59204" t="11706" r="3666" b="10570"/>
          <a:stretch/>
        </p:blipFill>
        <p:spPr>
          <a:xfrm>
            <a:off x="1925820" y="4442119"/>
            <a:ext cx="2003929" cy="20933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260818-6B75-4DF8-84F2-57E0EED0098B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24927" y="1248351"/>
            <a:ext cx="2618994" cy="1471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D50106-A312-4A98-A052-D3E9328E604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3064" t="36474" r="34547" b="36499"/>
          <a:stretch/>
        </p:blipFill>
        <p:spPr>
          <a:xfrm>
            <a:off x="190190" y="4617321"/>
            <a:ext cx="1810796" cy="18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7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Yongyan</dc:creator>
  <cp:lastModifiedBy>LIN Yongyan</cp:lastModifiedBy>
  <cp:revision>10</cp:revision>
  <dcterms:created xsi:type="dcterms:W3CDTF">2021-04-24T17:22:24Z</dcterms:created>
  <dcterms:modified xsi:type="dcterms:W3CDTF">2021-04-25T03:06:01Z</dcterms:modified>
</cp:coreProperties>
</file>