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B131-D7B7-47CE-A3F5-4D90079A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7F6BE-C853-4EDE-91E3-9C2B0DE4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6995-BC51-4571-9DB3-799E44F1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8949-8B8A-43AA-A22D-8E92229A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F9AB-6D30-4D40-A2BC-6E2937AC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64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D00D-5D66-4D3D-900B-AFD9B4B6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13B23-2F79-45CA-9EFA-675B135B9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5885-90CC-41B0-98E8-07D31DEB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7D98-2C78-4AEA-AA5A-521BB67C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BBFC-1A75-4C93-B1CA-6B09E2FA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44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EBCED-E4ED-41EC-83DF-6365054E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786A4-D1F5-4012-A3A7-AF41D67BF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9690-79EB-413C-BD37-5C1814E4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99D3-2604-4C54-8C55-99EE3A53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BE88-2D9F-439F-9816-B70EF46B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13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975D-19A5-4A4D-92CB-5DF3B3BA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EBD9-2007-4681-A54F-4D756F5E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1D88-E0A1-4E2A-A749-4C153361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57DB-0680-4EB3-84B9-6C0F2F9E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74BB-D7AF-4A1F-A23A-6C0584BC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0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3424-7371-4552-BCD0-8387B33C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C887-BD40-442E-882B-36EF2BB0C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F6F3-4BEA-4B5A-A33A-3617DB4E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386B-9D47-4520-8938-FB55AABC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39B2-8C15-4906-AE0D-1E2867D7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28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1535-8C20-4EFD-84CD-5FFBF827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7AF1-24B1-4881-B24C-02F03E704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EB7C9-72B4-4C56-B36C-ECFE43BE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03EB9-33B0-4C7F-9520-BCC07FC7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D4D7-5EB5-48F8-A297-85B7F5EA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0E0A-B7DF-4678-9228-577301C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76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A800-D68C-4026-892F-2FE9D17B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C9D2B-1D2A-43B4-BC1B-50D70212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8A4C5-8FAD-4775-9024-8F974B40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3F112-B1D5-4891-812F-D4CF6915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9B49-0429-4E77-9505-DD31A9C9D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C9919-067B-4F9F-88E8-258C0BA0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FDB0F-126A-4E96-9000-5206888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1AC0-CBDE-490A-ADEC-378AF1C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422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661C-1B0A-49F9-A3F2-C3C5F651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96E60-A488-4D74-9AE3-A52F51F2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F2B7-A3A6-40B8-8411-9F9F1746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1D89F-C4F6-442F-BD23-FA0971D3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95EFB-998B-4355-B4EA-608E55CF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28FE3-5DA2-4F91-A467-B7BDBD26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30B59-9693-41DF-8DD0-5FCD9759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E4CD-3905-4B6F-BB80-BFCEFCC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03E4-F0B6-46C4-9B35-10D25C8A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827D0-A4F0-4784-B3C0-75B299D00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9DFE0-AD40-48C1-BB20-9B35D22D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8F8CB-4713-4D23-B854-5C2D65D6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1055-6E9C-41E4-BAC7-02AE4006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67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9177-9C5F-4C05-88F5-1847346A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13EDC-7F04-4526-B66D-E92506A2A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365E2-3455-420B-82C5-89347568A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EF44E-03D2-49BB-A98A-0F40F60B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6E2FF-EC1F-4C3C-96F1-5BCA6102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FF69-0923-4B75-AF1C-1B4EF698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6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6AA88-788F-43A3-A656-51EF6DFE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A3C7-1833-48FB-9FF4-3074CC35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613B-4F6B-4B67-8BC9-2BE3D2344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8393-3FAD-4BEF-9A54-EB14822580A2}" type="datetimeFigureOut">
              <a:rPr lang="en-SG" smtClean="0"/>
              <a:t>24/4/2021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BAC3-40B1-41EC-AD4A-AC63E2E37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DAEB-145B-4B9D-B8BF-0230585CD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8B2D8-5672-4B43-803F-050E64A04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79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2EE994-E2FA-4DF8-A95A-47FAA16093E9}"/>
              </a:ext>
            </a:extLst>
          </p:cNvPr>
          <p:cNvSpPr/>
          <p:nvPr/>
        </p:nvSpPr>
        <p:spPr>
          <a:xfrm>
            <a:off x="4507989" y="2121763"/>
            <a:ext cx="3109052" cy="282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F5D5B-DF1D-4F9B-AE30-317FBB254C3A}"/>
              </a:ext>
            </a:extLst>
          </p:cNvPr>
          <p:cNvSpPr/>
          <p:nvPr/>
        </p:nvSpPr>
        <p:spPr>
          <a:xfrm>
            <a:off x="248297" y="1757779"/>
            <a:ext cx="2494903" cy="295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18F98119-88E0-4BA6-B16C-25FE3185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6" y="2019194"/>
            <a:ext cx="2248412" cy="2553282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E97D5BE-89B7-4868-B5C9-051F77E2E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89" y="1840989"/>
            <a:ext cx="3176022" cy="31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6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Yongyan</dc:creator>
  <cp:lastModifiedBy>LIN Yongyan</cp:lastModifiedBy>
  <cp:revision>2</cp:revision>
  <dcterms:created xsi:type="dcterms:W3CDTF">2021-04-24T03:02:43Z</dcterms:created>
  <dcterms:modified xsi:type="dcterms:W3CDTF">2021-04-24T03:14:39Z</dcterms:modified>
</cp:coreProperties>
</file>