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ヒラギノ角ゴ Pro W3" pitchFamily="-128" charset="-128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ヒラギノ角ゴ Pro W3" pitchFamily="-128" charset="-128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ヒラギノ角ゴ Pro W3" pitchFamily="-128" charset="-128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ヒラギノ角ゴ Pro W3" pitchFamily="-128" charset="-128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ヒラギノ角ゴ Pro W3" pitchFamily="-1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ヒラギノ角ゴ Pro W3" pitchFamily="-1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ヒラギノ角ゴ Pro W3" pitchFamily="-1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ヒラギノ角ゴ Pro W3" pitchFamily="-1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ヒラギノ角ゴ Pro W3" pitchFamily="-128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B80C7F2-AD6D-420C-BAE2-07E6DD04D8CC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8E8E"/>
    <a:srgbClr val="1771A5"/>
    <a:srgbClr val="0077BB"/>
    <a:srgbClr val="FF7100"/>
    <a:srgbClr val="3573AA"/>
    <a:srgbClr val="EE7D00"/>
    <a:srgbClr val="41AB34"/>
    <a:srgbClr val="3FA830"/>
    <a:srgbClr val="0078BC"/>
    <a:srgbClr val="349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6" autoAdjust="0"/>
    <p:restoredTop sz="87885" autoAdjust="0"/>
  </p:normalViewPr>
  <p:slideViewPr>
    <p:cSldViewPr snapToGrid="0">
      <p:cViewPr varScale="1">
        <p:scale>
          <a:sx n="107" d="100"/>
          <a:sy n="107" d="100"/>
        </p:scale>
        <p:origin x="630" y="102"/>
      </p:cViewPr>
      <p:guideLst>
        <p:guide orient="horz" pos="218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-4110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B4963282-6123-44F3-8239-FAB93389DF2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390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ADE96052-E964-49CE-97ED-D0D9A5B1770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2714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2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2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2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2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-1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473075" y="3386138"/>
            <a:ext cx="8213725" cy="26670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8863" name="Rectangle 15"/>
          <p:cNvSpPr>
            <a:spLocks noChangeArrowheads="1"/>
          </p:cNvSpPr>
          <p:nvPr/>
        </p:nvSpPr>
        <p:spPr bwMode="auto">
          <a:xfrm>
            <a:off x="473075" y="1938338"/>
            <a:ext cx="8213725" cy="1447800"/>
          </a:xfrm>
          <a:prstGeom prst="rect">
            <a:avLst/>
          </a:prstGeom>
          <a:solidFill>
            <a:srgbClr val="0077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666875" y="3005138"/>
            <a:ext cx="5648325" cy="325437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Titel durch Klicken bearbeiten</a:t>
            </a:r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665288" y="3381375"/>
            <a:ext cx="5657850" cy="63817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 smtClean="0"/>
              <a:t>Untertitel durch Klicken bearbeiten</a:t>
            </a:r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473075" y="636623"/>
            <a:ext cx="4077035" cy="623417"/>
            <a:chOff x="473075" y="636623"/>
            <a:chExt cx="4077035" cy="623417"/>
          </a:xfrm>
        </p:grpSpPr>
        <p:pic>
          <p:nvPicPr>
            <p:cNvPr id="1032" name="Picture 8" descr="\\1701\Transfer\itq-slogan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3241" y="863403"/>
              <a:ext cx="2846869" cy="396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ITQ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75" y="636623"/>
              <a:ext cx="957263" cy="474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18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726" y="573606"/>
            <a:ext cx="58737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 smtClean="0"/>
              <a:t>Text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7594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3550" y="1601788"/>
            <a:ext cx="4038600" cy="4525962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4550" y="1601788"/>
            <a:ext cx="4038600" cy="4525962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9585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6734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75432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Kapitelüberschrift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6263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 (mit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473075" y="3386138"/>
            <a:ext cx="8213725" cy="26670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Textplatzhalt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132261" y="4385787"/>
            <a:ext cx="4316413" cy="323850"/>
          </a:xfrm>
        </p:spPr>
        <p:txBody>
          <a:bodyPr/>
          <a:lstStyle>
            <a:lvl1pPr marL="0" indent="0">
              <a:buNone/>
              <a:defRPr sz="1500" b="0">
                <a:solidFill>
                  <a:schemeClr val="tx1"/>
                </a:solidFill>
              </a:defRPr>
            </a:lvl1pPr>
            <a:lvl5pPr marL="1085850" indent="0">
              <a:buNone/>
              <a:defRPr/>
            </a:lvl5pPr>
          </a:lstStyle>
          <a:p>
            <a:pPr lvl="0"/>
            <a:r>
              <a:rPr lang="de-DE" dirty="0" smtClean="0"/>
              <a:t>&lt;email@itq.de&gt;</a:t>
            </a:r>
            <a:endParaRPr lang="de-DE" dirty="0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5910262" y="3881269"/>
            <a:ext cx="1652588" cy="323850"/>
          </a:xfrm>
        </p:spPr>
        <p:txBody>
          <a:bodyPr/>
          <a:lstStyle>
            <a:lvl1pPr marL="0" indent="0">
              <a:buNone/>
              <a:defRPr sz="1500" b="0">
                <a:solidFill>
                  <a:schemeClr val="tx1"/>
                </a:solidFill>
              </a:defRPr>
            </a:lvl1pPr>
            <a:lvl5pPr marL="1085850" indent="0">
              <a:buNone/>
              <a:defRPr/>
            </a:lvl5pPr>
          </a:lstStyle>
          <a:p>
            <a:pPr lvl="0"/>
            <a:r>
              <a:rPr lang="de-DE" dirty="0" smtClean="0"/>
              <a:t>&lt;Durchwahl&gt;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214525" y="3513401"/>
            <a:ext cx="5000625" cy="377393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&lt;Akademischer Grad Vorname Nachname&gt;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0" hasCustomPrompt="1"/>
          </p:nvPr>
        </p:nvSpPr>
        <p:spPr>
          <a:xfrm>
            <a:off x="1765300" y="3544888"/>
            <a:ext cx="1147763" cy="1377950"/>
          </a:xfrm>
        </p:spPr>
        <p:txBody>
          <a:bodyPr anchor="ctr"/>
          <a:lstStyle>
            <a:lvl1pPr marL="0" indent="0" algn="ctr">
              <a:buNone/>
              <a:defRPr sz="700" i="0"/>
            </a:lvl1pPr>
          </a:lstStyle>
          <a:p>
            <a:r>
              <a:rPr lang="de-DE" dirty="0" smtClean="0"/>
              <a:t>\\1701\bilder\</a:t>
            </a:r>
            <a:br>
              <a:rPr lang="de-DE" dirty="0" smtClean="0"/>
            </a:br>
            <a:r>
              <a:rPr lang="de-DE" dirty="0" smtClean="0"/>
              <a:t>Bilder\Mitarbeiter\2011\Ausschnitt_10_12</a:t>
            </a:r>
            <a:endParaRPr lang="de-DE" dirty="0"/>
          </a:p>
        </p:txBody>
      </p:sp>
      <p:sp>
        <p:nvSpPr>
          <p:cNvPr id="78863" name="Rectangle 15"/>
          <p:cNvSpPr>
            <a:spLocks noChangeArrowheads="1"/>
          </p:cNvSpPr>
          <p:nvPr/>
        </p:nvSpPr>
        <p:spPr bwMode="auto">
          <a:xfrm>
            <a:off x="473075" y="1938338"/>
            <a:ext cx="8213725" cy="1447800"/>
          </a:xfrm>
          <a:prstGeom prst="rect">
            <a:avLst/>
          </a:prstGeom>
          <a:solidFill>
            <a:srgbClr val="0077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" name="Textfeld 3"/>
          <p:cNvSpPr txBox="1"/>
          <p:nvPr userDrawn="1"/>
        </p:nvSpPr>
        <p:spPr>
          <a:xfrm>
            <a:off x="1671638" y="2978081"/>
            <a:ext cx="22669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b="1" dirty="0" smtClean="0">
                <a:solidFill>
                  <a:schemeClr val="bg1"/>
                </a:solidFill>
                <a:latin typeface="+mj-lt"/>
              </a:rPr>
              <a:t>Kontakt</a:t>
            </a:r>
            <a:endParaRPr lang="de-DE" sz="1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chteck 17"/>
          <p:cNvSpPr/>
          <p:nvPr userDrawn="1"/>
        </p:nvSpPr>
        <p:spPr>
          <a:xfrm>
            <a:off x="3214525" y="3890794"/>
            <a:ext cx="52341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Tel</a:t>
            </a:r>
            <a:r>
              <a:rPr kumimoji="0" lang="de-DE" sz="15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.:     </a:t>
            </a:r>
            <a:r>
              <a:rPr kumimoji="0" lang="de-DE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+ 49 89 </a:t>
            </a:r>
            <a:r>
              <a:rPr kumimoji="0" lang="de-DE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321981 - </a:t>
            </a:r>
            <a:endParaRPr kumimoji="0" lang="de-DE" sz="15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Fax.:</a:t>
            </a:r>
            <a:r>
              <a:rPr kumimoji="0" lang="de-DE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+ 49 89 </a:t>
            </a:r>
            <a:r>
              <a:rPr kumimoji="0" lang="de-DE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321981 - 89</a:t>
            </a:r>
            <a:endParaRPr kumimoji="0" lang="de-DE" sz="15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E-Mail:</a:t>
            </a:r>
            <a:r>
              <a:rPr kumimoji="0" lang="de-DE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</a:t>
            </a:r>
          </a:p>
        </p:txBody>
      </p:sp>
      <p:sp>
        <p:nvSpPr>
          <p:cNvPr id="19" name="Rechteck 18"/>
          <p:cNvSpPr/>
          <p:nvPr userDrawn="1"/>
        </p:nvSpPr>
        <p:spPr>
          <a:xfrm>
            <a:off x="3214525" y="4893994"/>
            <a:ext cx="52341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ITQ GmbH</a:t>
            </a:r>
          </a:p>
          <a:p>
            <a:pPr marL="0" marR="0" lvl="0" indent="0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Parkring 4</a:t>
            </a:r>
          </a:p>
          <a:p>
            <a:pPr marL="0" marR="0" lvl="0" indent="0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D-85748 Garching b. München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3214525" y="4833938"/>
            <a:ext cx="1609725" cy="32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ヒラギノ角ゴ Pro W3" pitchFamily="-128" charset="-128"/>
                <a:cs typeface="+mn-cs"/>
              </a:rPr>
              <a:t>  </a:t>
            </a:r>
          </a:p>
        </p:txBody>
      </p:sp>
      <p:grpSp>
        <p:nvGrpSpPr>
          <p:cNvPr id="15" name="Gruppieren 14"/>
          <p:cNvGrpSpPr/>
          <p:nvPr userDrawn="1"/>
        </p:nvGrpSpPr>
        <p:grpSpPr>
          <a:xfrm>
            <a:off x="473075" y="636623"/>
            <a:ext cx="4077035" cy="623417"/>
            <a:chOff x="473075" y="636623"/>
            <a:chExt cx="4077035" cy="623417"/>
          </a:xfrm>
        </p:grpSpPr>
        <p:pic>
          <p:nvPicPr>
            <p:cNvPr id="16" name="Picture 8" descr="\\1701\Transfer\itq-slogan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3241" y="863403"/>
              <a:ext cx="2846869" cy="396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9" descr="ITQ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75" y="636623"/>
              <a:ext cx="957263" cy="474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18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726" y="573606"/>
            <a:ext cx="58737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036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 (ohne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473075" y="3386138"/>
            <a:ext cx="8213725" cy="26670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Textplatzhalt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2584799" y="4385787"/>
            <a:ext cx="4316413" cy="323850"/>
          </a:xfrm>
        </p:spPr>
        <p:txBody>
          <a:bodyPr/>
          <a:lstStyle>
            <a:lvl1pPr marL="0" indent="0">
              <a:buNone/>
              <a:defRPr sz="1500" b="0">
                <a:solidFill>
                  <a:schemeClr val="tx1"/>
                </a:solidFill>
              </a:defRPr>
            </a:lvl1pPr>
            <a:lvl5pPr marL="1085850" indent="0">
              <a:buNone/>
              <a:defRPr/>
            </a:lvl5pPr>
          </a:lstStyle>
          <a:p>
            <a:pPr lvl="0"/>
            <a:r>
              <a:rPr lang="de-DE" dirty="0" smtClean="0"/>
              <a:t>&lt;email@itq.de&gt;</a:t>
            </a:r>
            <a:endParaRPr lang="de-DE" dirty="0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4362800" y="3881269"/>
            <a:ext cx="1652588" cy="323850"/>
          </a:xfrm>
        </p:spPr>
        <p:txBody>
          <a:bodyPr/>
          <a:lstStyle>
            <a:lvl1pPr marL="0" indent="0">
              <a:buNone/>
              <a:defRPr sz="1500" b="0">
                <a:solidFill>
                  <a:schemeClr val="tx1"/>
                </a:solidFill>
              </a:defRPr>
            </a:lvl1pPr>
            <a:lvl5pPr marL="1085850" indent="0">
              <a:buNone/>
              <a:defRPr/>
            </a:lvl5pPr>
          </a:lstStyle>
          <a:p>
            <a:pPr lvl="0"/>
            <a:r>
              <a:rPr lang="de-DE" dirty="0" smtClean="0"/>
              <a:t>&lt;Durchwahl&gt;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667063" y="3513401"/>
            <a:ext cx="5000625" cy="377393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&lt;Akademischer Grad Vorname Nachname&gt;</a:t>
            </a:r>
          </a:p>
        </p:txBody>
      </p:sp>
      <p:sp>
        <p:nvSpPr>
          <p:cNvPr id="78863" name="Rectangle 15"/>
          <p:cNvSpPr>
            <a:spLocks noChangeArrowheads="1"/>
          </p:cNvSpPr>
          <p:nvPr/>
        </p:nvSpPr>
        <p:spPr bwMode="auto">
          <a:xfrm>
            <a:off x="473075" y="1938338"/>
            <a:ext cx="8213725" cy="1447800"/>
          </a:xfrm>
          <a:prstGeom prst="rect">
            <a:avLst/>
          </a:prstGeom>
          <a:solidFill>
            <a:srgbClr val="0077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" name="Textfeld 3"/>
          <p:cNvSpPr txBox="1"/>
          <p:nvPr userDrawn="1"/>
        </p:nvSpPr>
        <p:spPr>
          <a:xfrm>
            <a:off x="1671638" y="2978081"/>
            <a:ext cx="22669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b="1" dirty="0" smtClean="0">
                <a:solidFill>
                  <a:schemeClr val="bg1"/>
                </a:solidFill>
                <a:latin typeface="+mj-lt"/>
              </a:rPr>
              <a:t>Kontakt</a:t>
            </a:r>
            <a:endParaRPr lang="de-DE" sz="1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chteck 17"/>
          <p:cNvSpPr/>
          <p:nvPr userDrawn="1"/>
        </p:nvSpPr>
        <p:spPr>
          <a:xfrm>
            <a:off x="1667063" y="3890794"/>
            <a:ext cx="52341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Tel</a:t>
            </a:r>
            <a:r>
              <a:rPr kumimoji="0" lang="de-DE" sz="15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.:     </a:t>
            </a:r>
            <a:r>
              <a:rPr kumimoji="0" lang="de-DE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+ 49 89 </a:t>
            </a:r>
            <a:r>
              <a:rPr kumimoji="0" lang="de-DE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321981 - </a:t>
            </a:r>
            <a:endParaRPr kumimoji="0" lang="de-DE" sz="15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Fax.:</a:t>
            </a:r>
            <a:r>
              <a:rPr kumimoji="0" lang="de-DE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+ 49 89 </a:t>
            </a:r>
            <a:r>
              <a:rPr kumimoji="0" lang="de-DE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321981 - 89</a:t>
            </a:r>
            <a:endParaRPr kumimoji="0" lang="de-DE" sz="15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0" marR="0" lvl="0" indent="0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E-Mail:</a:t>
            </a:r>
            <a:r>
              <a:rPr kumimoji="0" lang="de-DE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	</a:t>
            </a:r>
          </a:p>
        </p:txBody>
      </p:sp>
      <p:sp>
        <p:nvSpPr>
          <p:cNvPr id="19" name="Rechteck 18"/>
          <p:cNvSpPr/>
          <p:nvPr userDrawn="1"/>
        </p:nvSpPr>
        <p:spPr>
          <a:xfrm>
            <a:off x="1667063" y="4893994"/>
            <a:ext cx="52341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ITQ GmbH</a:t>
            </a:r>
          </a:p>
          <a:p>
            <a:pPr marL="0" marR="0" lvl="0" indent="0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Parkring 4</a:t>
            </a:r>
          </a:p>
          <a:p>
            <a:pPr marL="0" marR="0" lvl="0" indent="0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D-85748 Garching b. München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1667063" y="4833938"/>
            <a:ext cx="1609725" cy="32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ヒラギノ角ゴ Pro W3" pitchFamily="-128" charset="-128"/>
                <a:cs typeface="+mn-cs"/>
              </a:rPr>
              <a:t>  </a:t>
            </a:r>
          </a:p>
        </p:txBody>
      </p:sp>
      <p:grpSp>
        <p:nvGrpSpPr>
          <p:cNvPr id="14" name="Gruppieren 13"/>
          <p:cNvGrpSpPr/>
          <p:nvPr userDrawn="1"/>
        </p:nvGrpSpPr>
        <p:grpSpPr>
          <a:xfrm>
            <a:off x="473075" y="636623"/>
            <a:ext cx="4077035" cy="623417"/>
            <a:chOff x="473075" y="636623"/>
            <a:chExt cx="4077035" cy="623417"/>
          </a:xfrm>
        </p:grpSpPr>
        <p:pic>
          <p:nvPicPr>
            <p:cNvPr id="15" name="Picture 8" descr="\\1701\Transfer\itq-slogan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3241" y="863403"/>
              <a:ext cx="2846869" cy="396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9" descr="ITQ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75" y="636623"/>
              <a:ext cx="957263" cy="474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Picture 18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726" y="573606"/>
            <a:ext cx="58737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084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6124574" y="6576368"/>
            <a:ext cx="26574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42A8A78-66F4-4807-BBA0-89578D0CFC89}" type="slidenum">
              <a:rPr lang="de-DE" sz="900" smtClean="0">
                <a:solidFill>
                  <a:srgbClr val="4A5053"/>
                </a:solidFill>
              </a:rPr>
              <a:pPr algn="r"/>
              <a:t>‹Nr.›</a:t>
            </a:fld>
            <a:endParaRPr lang="de-DE" sz="900" dirty="0">
              <a:solidFill>
                <a:srgbClr val="4A5053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61950" y="6576368"/>
            <a:ext cx="26574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>
                <a:solidFill>
                  <a:srgbClr val="4A5053"/>
                </a:solidFill>
              </a:rPr>
              <a:t>ITQ GmbH</a:t>
            </a:r>
            <a:endParaRPr lang="de-DE" sz="900" dirty="0">
              <a:solidFill>
                <a:srgbClr val="4A5053"/>
              </a:solidFill>
            </a:endParaRP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457200" y="911225"/>
            <a:ext cx="8685213" cy="5857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de-DE">
                <a:solidFill>
                  <a:srgbClr val="005D9E"/>
                </a:solidFill>
                <a:latin typeface="Arial" charset="0"/>
              </a:rPr>
              <a:t> 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911225"/>
            <a:ext cx="457200" cy="585788"/>
          </a:xfrm>
          <a:prstGeom prst="rect">
            <a:avLst/>
          </a:prstGeom>
          <a:solidFill>
            <a:srgbClr val="0077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de-DE">
                <a:solidFill>
                  <a:srgbClr val="005D9E"/>
                </a:solidFill>
                <a:latin typeface="Arial" charset="0"/>
              </a:rPr>
              <a:t> </a:t>
            </a:r>
          </a:p>
        </p:txBody>
      </p:sp>
      <p:pic>
        <p:nvPicPr>
          <p:cNvPr id="44041" name="Picture 9" descr="ITQ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234950"/>
            <a:ext cx="957263" cy="47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1400"/>
            <a:ext cx="7864475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FB9B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 smtClean="0"/>
              <a:t>Titel durch Klicken bearbeiten</a:t>
            </a:r>
          </a:p>
        </p:txBody>
      </p:sp>
      <p:sp>
        <p:nvSpPr>
          <p:cNvPr id="4404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60178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9" name="Picture 1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484" y="164204"/>
            <a:ext cx="58737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45" y="236947"/>
            <a:ext cx="2367598" cy="472666"/>
          </a:xfrm>
          <a:prstGeom prst="rect">
            <a:avLst/>
          </a:prstGeom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rgbClr val="2D3237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rgbClr val="2D3237"/>
          </a:solidFill>
          <a:latin typeface="Verdana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rgbClr val="2D3237"/>
          </a:solidFill>
          <a:latin typeface="Verdana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rgbClr val="2D3237"/>
          </a:solidFill>
          <a:latin typeface="Verdana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rgbClr val="2D3237"/>
          </a:solidFill>
          <a:latin typeface="Verdan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rgbClr val="2D3237"/>
          </a:solidFill>
          <a:latin typeface="Verdan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rgbClr val="2D3237"/>
          </a:solidFill>
          <a:latin typeface="Verdan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rgbClr val="2D3237"/>
          </a:solidFill>
          <a:latin typeface="Verdan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rgbClr val="2D3237"/>
          </a:solidFill>
          <a:latin typeface="Verdana" pitchFamily="34" charset="0"/>
        </a:defRPr>
      </a:lvl9pPr>
    </p:titleStyle>
    <p:bodyStyle>
      <a:lvl1pPr marL="269875" indent="-269875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Wingdings" pitchFamily="2" charset="2"/>
        <a:buBlip>
          <a:blip r:embed="rId12"/>
        </a:buBlip>
        <a:defRPr sz="1700" b="1" baseline="0">
          <a:solidFill>
            <a:srgbClr val="00589B"/>
          </a:solidFill>
          <a:latin typeface="+mn-lt"/>
          <a:ea typeface="+mn-ea"/>
          <a:cs typeface="+mn-cs"/>
        </a:defRPr>
      </a:lvl1pPr>
      <a:lvl2pPr marL="546100" indent="-274638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Clr>
          <a:srgbClr val="00589B"/>
        </a:buClr>
        <a:buSzPct val="90000"/>
        <a:buFont typeface="Wingdings" pitchFamily="2" charset="2"/>
        <a:buChar char="n"/>
        <a:defRPr sz="1500" b="1">
          <a:solidFill>
            <a:schemeClr val="tx1"/>
          </a:solidFill>
          <a:latin typeface="+mn-lt"/>
        </a:defRPr>
      </a:lvl2pPr>
      <a:lvl3pPr marL="814388" indent="-266700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Clr>
          <a:srgbClr val="00589B"/>
        </a:buClr>
        <a:buSzPct val="90000"/>
        <a:buFont typeface="Wingdings" pitchFamily="2" charset="2"/>
        <a:buChar char="n"/>
        <a:defRPr sz="1300">
          <a:solidFill>
            <a:schemeClr val="tx1"/>
          </a:solidFill>
          <a:latin typeface="+mn-lt"/>
        </a:defRPr>
      </a:lvl3pPr>
      <a:lvl4pPr marL="1084263" indent="-268288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Clr>
          <a:srgbClr val="00589B"/>
        </a:buClr>
        <a:buFont typeface="Wingdings" pitchFamily="2" charset="2"/>
        <a:buChar char="Ø"/>
        <a:defRPr sz="1100">
          <a:solidFill>
            <a:schemeClr val="tx1"/>
          </a:solidFill>
          <a:latin typeface="+mn-lt"/>
        </a:defRPr>
      </a:lvl4pPr>
      <a:lvl5pPr marL="1346200" indent="-260350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Clr>
          <a:srgbClr val="00589B"/>
        </a:buClr>
        <a:buFont typeface="Verdana" pitchFamily="34" charset="0"/>
        <a:buChar char="–"/>
        <a:defRPr sz="1100">
          <a:solidFill>
            <a:schemeClr val="tx1"/>
          </a:solidFill>
          <a:latin typeface="+mn-lt"/>
        </a:defRPr>
      </a:lvl5pPr>
      <a:lvl6pPr marL="1803400" indent="-260350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Clr>
          <a:srgbClr val="00589B"/>
        </a:buClr>
        <a:buFont typeface="Verdana" pitchFamily="34" charset="0"/>
        <a:buChar char="–"/>
        <a:defRPr sz="1100">
          <a:solidFill>
            <a:schemeClr val="tx1"/>
          </a:solidFill>
          <a:latin typeface="+mn-lt"/>
        </a:defRPr>
      </a:lvl6pPr>
      <a:lvl7pPr marL="2260600" indent="-260350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Clr>
          <a:srgbClr val="00589B"/>
        </a:buClr>
        <a:buFont typeface="Verdana" pitchFamily="34" charset="0"/>
        <a:buChar char="–"/>
        <a:defRPr sz="1100">
          <a:solidFill>
            <a:schemeClr val="tx1"/>
          </a:solidFill>
          <a:latin typeface="+mn-lt"/>
        </a:defRPr>
      </a:lvl7pPr>
      <a:lvl8pPr marL="2717800" indent="-260350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Clr>
          <a:srgbClr val="00589B"/>
        </a:buClr>
        <a:buFont typeface="Verdana" pitchFamily="34" charset="0"/>
        <a:buChar char="–"/>
        <a:defRPr sz="1100">
          <a:solidFill>
            <a:schemeClr val="tx1"/>
          </a:solidFill>
          <a:latin typeface="+mn-lt"/>
        </a:defRPr>
      </a:lvl8pPr>
      <a:lvl9pPr marL="3175000" indent="-260350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Clr>
          <a:srgbClr val="00589B"/>
        </a:buClr>
        <a:buFont typeface="Verdana" pitchFamily="34" charset="0"/>
        <a:buChar char="–"/>
        <a:defRPr sz="11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System Diagram Template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65288" y="3381375"/>
            <a:ext cx="5657850" cy="1250002"/>
          </a:xfrm>
        </p:spPr>
        <p:txBody>
          <a:bodyPr/>
          <a:lstStyle/>
          <a:p>
            <a:r>
              <a:rPr lang="en-GB" dirty="0" smtClean="0"/>
              <a:t>Date: 		&lt;YYYY_MM_DD&gt;</a:t>
            </a:r>
          </a:p>
          <a:p>
            <a:r>
              <a:rPr lang="en-GB" dirty="0" smtClean="0"/>
              <a:t>Version:		1.0</a:t>
            </a:r>
          </a:p>
          <a:p>
            <a:r>
              <a:rPr lang="en-GB" dirty="0" smtClean="0"/>
              <a:t>Editor(s):	&lt;Name&gt;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405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diagram</a:t>
            </a:r>
            <a:endParaRPr lang="en-GB" dirty="0"/>
          </a:p>
        </p:txBody>
      </p:sp>
      <p:sp>
        <p:nvSpPr>
          <p:cNvPr id="5" name="Rechteck 4"/>
          <p:cNvSpPr/>
          <p:nvPr/>
        </p:nvSpPr>
        <p:spPr bwMode="auto">
          <a:xfrm>
            <a:off x="1949403" y="2460029"/>
            <a:ext cx="4880068" cy="28283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72000" rIns="91440" bIns="108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 dirty="0" smtClean="0">
                <a:solidFill>
                  <a:schemeClr val="tx1"/>
                </a:solidFill>
                <a:latin typeface="Verdana" pitchFamily="34" charset="0"/>
                <a:ea typeface="ヒラギノ角ゴ Pro W3" pitchFamily="-128" charset="-128"/>
              </a:rPr>
              <a:t>system boundary</a:t>
            </a:r>
            <a:endParaRPr kumimoji="0" lang="en-GB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ヒラギノ角ゴ Pro W3" pitchFamily="-128" charset="-128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304800" y="2291964"/>
            <a:ext cx="1362636" cy="74407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solidFill>
                  <a:schemeClr val="bg1"/>
                </a:solidFill>
                <a:latin typeface="Verdana" pitchFamily="34" charset="0"/>
                <a:ea typeface="ヒラギノ角ゴ Pro W3" pitchFamily="-128" charset="-128"/>
              </a:rPr>
              <a:t>&lt;c</a:t>
            </a: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ヒラギノ角ゴ Pro W3" pitchFamily="-128" charset="-128"/>
              </a:rPr>
              <a:t>omponent #1&gt;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304800" y="3335592"/>
            <a:ext cx="1362636" cy="74407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dirty="0" smtClean="0">
                <a:solidFill>
                  <a:schemeClr val="bg1"/>
                </a:solidFill>
                <a:latin typeface="Verdana" pitchFamily="34" charset="0"/>
                <a:ea typeface="ヒラギノ角ゴ Pro W3" pitchFamily="-128" charset="-128"/>
              </a:rPr>
              <a:t>&lt;c</a:t>
            </a: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ヒラギノ角ゴ Pro W3" pitchFamily="-128" charset="-128"/>
              </a:rPr>
              <a:t>omponent #2&gt;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2128696" y="4079663"/>
            <a:ext cx="1564762" cy="100556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72000" rIns="91440" bIns="108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100" dirty="0" smtClean="0">
                <a:solidFill>
                  <a:schemeClr val="tx1"/>
                </a:solidFill>
                <a:latin typeface="Verdana" pitchFamily="34" charset="0"/>
                <a:ea typeface="ヒラギノ角ゴ Pro W3" pitchFamily="-128" charset="-128"/>
              </a:rPr>
              <a:t>&lt;unit #1&gt;</a:t>
            </a:r>
            <a:endParaRPr kumimoji="0" lang="en-GB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ヒラギノ角ゴ Pro W3" pitchFamily="-128" charset="-128"/>
            </a:endParaRPr>
          </a:p>
        </p:txBody>
      </p:sp>
      <p:cxnSp>
        <p:nvCxnSpPr>
          <p:cNvPr id="4" name="Gerade Verbindung mit Pfeil 3"/>
          <p:cNvCxnSpPr/>
          <p:nvPr/>
        </p:nvCxnSpPr>
        <p:spPr bwMode="auto">
          <a:xfrm>
            <a:off x="394447" y="4733365"/>
            <a:ext cx="1272989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 bwMode="auto">
          <a:xfrm>
            <a:off x="394447" y="5235389"/>
            <a:ext cx="1272989" cy="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7008764" y="4792351"/>
            <a:ext cx="1864658" cy="1488141"/>
            <a:chOff x="3182472" y="4536141"/>
            <a:chExt cx="1864658" cy="1488141"/>
          </a:xfrm>
        </p:grpSpPr>
        <p:sp>
          <p:nvSpPr>
            <p:cNvPr id="11" name="Rechteck 10"/>
            <p:cNvSpPr/>
            <p:nvPr/>
          </p:nvSpPr>
          <p:spPr bwMode="auto">
            <a:xfrm>
              <a:off x="3182472" y="4536141"/>
              <a:ext cx="1864658" cy="1488141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50" dirty="0">
                  <a:solidFill>
                    <a:schemeClr val="tx1"/>
                  </a:solidFill>
                  <a:latin typeface="Verdana" pitchFamily="34" charset="0"/>
                  <a:ea typeface="ヒラギノ角ゴ Pro W3" pitchFamily="-128" charset="-128"/>
                </a:rPr>
                <a:t>l</a:t>
              </a:r>
              <a:r>
                <a:rPr kumimoji="0" lang="en-GB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ヒラギノ角ゴ Pro W3" pitchFamily="-128" charset="-128"/>
                </a:rPr>
                <a:t>egend: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ヒラギノ角ゴ Pro W3" pitchFamily="-128" charset="-128"/>
              </a:endParaRP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ヒラギノ角ゴ Pro W3" pitchFamily="-128" charset="-128"/>
                </a:rPr>
                <a:t>Components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sz="1050" dirty="0">
                <a:solidFill>
                  <a:schemeClr val="tx1"/>
                </a:solidFill>
                <a:latin typeface="Verdana" pitchFamily="34" charset="0"/>
                <a:ea typeface="ヒラギノ角ゴ Pro W3" pitchFamily="-128" charset="-128"/>
              </a:endParaRP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ヒラギノ角ゴ Pro W3" pitchFamily="-128" charset="-128"/>
                </a:rPr>
                <a:t>Material flow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sz="1050" dirty="0">
                <a:solidFill>
                  <a:schemeClr val="tx1"/>
                </a:solidFill>
                <a:latin typeface="Verdana" pitchFamily="34" charset="0"/>
                <a:ea typeface="ヒラギノ角ゴ Pro W3" pitchFamily="-128" charset="-128"/>
              </a:endParaRP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ヒラギノ角ゴ Pro W3" pitchFamily="-128" charset="-128"/>
                </a:rPr>
                <a:t>Information</a:t>
              </a:r>
              <a:r>
                <a:rPr kumimoji="0" lang="en-GB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ヒラギノ角ゴ Pro W3" pitchFamily="-128" charset="-128"/>
                </a:rPr>
                <a:t> flow</a:t>
              </a:r>
              <a:endParaRPr kumimoji="0" lang="en-GB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ヒラギノ角ゴ Pro W3" pitchFamily="-128" charset="-128"/>
              </a:endParaRPr>
            </a:p>
          </p:txBody>
        </p:sp>
        <p:sp>
          <p:nvSpPr>
            <p:cNvPr id="12" name="Rechteck 11"/>
            <p:cNvSpPr/>
            <p:nvPr/>
          </p:nvSpPr>
          <p:spPr bwMode="auto">
            <a:xfrm>
              <a:off x="4640449" y="4918624"/>
              <a:ext cx="215153" cy="22711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  <a:ea typeface="ヒラギノ角ゴ Pro W3" pitchFamily="-128" charset="-128"/>
              </a:endParaRPr>
            </a:p>
          </p:txBody>
        </p:sp>
        <p:cxnSp>
          <p:nvCxnSpPr>
            <p:cNvPr id="13" name="Gerade Verbindung mit Pfeil 12"/>
            <p:cNvCxnSpPr/>
            <p:nvPr/>
          </p:nvCxnSpPr>
          <p:spPr bwMode="auto">
            <a:xfrm flipV="1">
              <a:off x="4589931" y="5432611"/>
              <a:ext cx="328426" cy="1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/>
            </a:ln>
            <a:ex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 bwMode="auto">
            <a:xfrm>
              <a:off x="4607860" y="5827059"/>
              <a:ext cx="322730" cy="0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triangle"/>
            </a:ln>
            <a:ex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" name="Textfeld 14"/>
          <p:cNvSpPr txBox="1"/>
          <p:nvPr/>
        </p:nvSpPr>
        <p:spPr>
          <a:xfrm>
            <a:off x="5816458" y="6359538"/>
            <a:ext cx="3164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&lt; For editing the legend ungroup the box &gt;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14098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Q_Master">
  <a:themeElements>
    <a:clrScheme name="ITQ Farben">
      <a:dk1>
        <a:srgbClr val="000000"/>
      </a:dk1>
      <a:lt1>
        <a:srgbClr val="FFFFFF"/>
      </a:lt1>
      <a:dk2>
        <a:srgbClr val="27252B"/>
      </a:dk2>
      <a:lt2>
        <a:srgbClr val="87AAD2"/>
      </a:lt2>
      <a:accent1>
        <a:srgbClr val="0077BB"/>
      </a:accent1>
      <a:accent2>
        <a:srgbClr val="87AAD2"/>
      </a:accent2>
      <a:accent3>
        <a:srgbClr val="323255"/>
      </a:accent3>
      <a:accent4>
        <a:srgbClr val="9BDC0A"/>
      </a:accent4>
      <a:accent5>
        <a:srgbClr val="FFA523"/>
      </a:accent5>
      <a:accent6>
        <a:srgbClr val="AF141E"/>
      </a:accent6>
      <a:hlink>
        <a:srgbClr val="3C82BE"/>
      </a:hlink>
      <a:folHlink>
        <a:srgbClr val="3C82BE"/>
      </a:folHlink>
    </a:clrScheme>
    <a:fontScheme name="ITQ_Standardpra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  <a:ex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  <a:ea typeface="ヒラギノ角ゴ Pro W3" pitchFamily="-128" charset="-128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ヒラギノ角ゴ Pro W3" pitchFamily="-128" charset="-128"/>
          </a:defRPr>
        </a:defPPr>
      </a:lstStyle>
    </a:lnDef>
  </a:objectDefaults>
  <a:extraClrSchemeLst>
    <a:extraClrScheme>
      <a:clrScheme name="ITQ_Standardpra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Q_Standardpra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Q_Standardpra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Q_Standardpra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Q_Standardpra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Q_Standardpra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Q_Standardpra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Q_Standardpra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Q_Standardpra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Q_Standardpra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Q_Standardpra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Q_Standardpra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5_01_09-Next_Steps.pptx" id="{830C76B8-0E49-4777-B0C8-80869677C3A8}" vid="{B89B1D93-D09D-4BC1-91DB-212A2268B927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ITQ_Mi5_Vorlage</Template>
  <TotalTime>0</TotalTime>
  <Words>40</Words>
  <Application>Microsoft Office PowerPoint</Application>
  <PresentationFormat>Bildschirmpräsentation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Verdana</vt:lpstr>
      <vt:lpstr>Wingdings</vt:lpstr>
      <vt:lpstr>ヒラギノ角ゴ Pro W3</vt:lpstr>
      <vt:lpstr>ITQ_Master</vt:lpstr>
      <vt:lpstr>System Diagram Template</vt:lpstr>
      <vt:lpstr>System diagram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- 101</dc:title>
  <dc:creator>ow</dc:creator>
  <cp:lastModifiedBy>Kilian Meßmer</cp:lastModifiedBy>
  <cp:revision>93</cp:revision>
  <dcterms:created xsi:type="dcterms:W3CDTF">2015-05-21T15:11:14Z</dcterms:created>
  <dcterms:modified xsi:type="dcterms:W3CDTF">2015-06-02T10:38:05Z</dcterms:modified>
</cp:coreProperties>
</file>