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5B4F67-9494-4AD7-BD80-038E8FBAAE6C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C4146EB-30C3-4E3B-BE7C-3202AC38603F}">
      <dgm:prSet phldrT="[Text]" custT="1"/>
      <dgm:spPr/>
      <dgm:t>
        <a:bodyPr/>
        <a:lstStyle/>
        <a:p>
          <a:r>
            <a:rPr lang="en-GB" sz="2000" noProof="0" dirty="0" smtClean="0"/>
            <a:t>Function Tree</a:t>
          </a:r>
          <a:endParaRPr lang="en-GB" sz="2000" noProof="0" dirty="0"/>
        </a:p>
      </dgm:t>
    </dgm:pt>
    <dgm:pt modelId="{373A2F2A-99C4-47D9-B161-66B456235442}" type="parTrans" cxnId="{B52DBAFE-33B6-4850-88AF-81CD4817E8B6}">
      <dgm:prSet/>
      <dgm:spPr/>
      <dgm:t>
        <a:bodyPr/>
        <a:lstStyle/>
        <a:p>
          <a:endParaRPr lang="de-DE"/>
        </a:p>
      </dgm:t>
    </dgm:pt>
    <dgm:pt modelId="{4755162A-3915-45C8-892C-37065DE36C58}" type="sibTrans" cxnId="{B52DBAFE-33B6-4850-88AF-81CD4817E8B6}">
      <dgm:prSet/>
      <dgm:spPr/>
      <dgm:t>
        <a:bodyPr/>
        <a:lstStyle/>
        <a:p>
          <a:endParaRPr lang="de-DE"/>
        </a:p>
      </dgm:t>
    </dgm:pt>
    <dgm:pt modelId="{2D79B3BB-3CB4-4799-852F-307C776B8AF2}">
      <dgm:prSet phldrT="[Text]" custT="1"/>
      <dgm:spPr/>
      <dgm:t>
        <a:bodyPr/>
        <a:lstStyle/>
        <a:p>
          <a:endParaRPr lang="en-GB" sz="2400" noProof="0" dirty="0"/>
        </a:p>
      </dgm:t>
    </dgm:pt>
    <dgm:pt modelId="{C9549921-E590-42D5-BD0C-9D5A9C32FCED}" type="parTrans" cxnId="{F8CB68EB-E769-434D-AEA4-96183AACF08A}">
      <dgm:prSet/>
      <dgm:spPr/>
      <dgm:t>
        <a:bodyPr/>
        <a:lstStyle/>
        <a:p>
          <a:endParaRPr lang="de-DE"/>
        </a:p>
      </dgm:t>
    </dgm:pt>
    <dgm:pt modelId="{1970E5B1-6BC1-4DDD-A197-B78D40B46313}" type="sibTrans" cxnId="{F8CB68EB-E769-434D-AEA4-96183AACF08A}">
      <dgm:prSet/>
      <dgm:spPr/>
      <dgm:t>
        <a:bodyPr/>
        <a:lstStyle/>
        <a:p>
          <a:endParaRPr lang="de-DE"/>
        </a:p>
      </dgm:t>
    </dgm:pt>
    <dgm:pt modelId="{6FDDE2EF-9311-42AD-8420-61A1DC877C10}">
      <dgm:prSet phldrT="[Text]" custT="1"/>
      <dgm:spPr/>
      <dgm:t>
        <a:bodyPr/>
        <a:lstStyle/>
        <a:p>
          <a:endParaRPr lang="en-GB" sz="2400" noProof="0" dirty="0"/>
        </a:p>
      </dgm:t>
    </dgm:pt>
    <dgm:pt modelId="{FCFB4EE6-E46F-4A9B-AD9E-7C163DD4FC2D}" type="parTrans" cxnId="{A5D42178-1B5B-438D-9F23-7646C6F16F8D}">
      <dgm:prSet/>
      <dgm:spPr/>
      <dgm:t>
        <a:bodyPr/>
        <a:lstStyle/>
        <a:p>
          <a:endParaRPr lang="de-DE"/>
        </a:p>
      </dgm:t>
    </dgm:pt>
    <dgm:pt modelId="{5BB06AD2-E9E6-4270-B3F3-A4A6CEE8F18F}" type="sibTrans" cxnId="{A5D42178-1B5B-438D-9F23-7646C6F16F8D}">
      <dgm:prSet/>
      <dgm:spPr/>
      <dgm:t>
        <a:bodyPr/>
        <a:lstStyle/>
        <a:p>
          <a:endParaRPr lang="de-DE"/>
        </a:p>
      </dgm:t>
    </dgm:pt>
    <dgm:pt modelId="{0C225D41-2938-4975-BECB-6BE4B25F33C2}">
      <dgm:prSet phldrT="[Text]" custT="1"/>
      <dgm:spPr/>
      <dgm:t>
        <a:bodyPr/>
        <a:lstStyle/>
        <a:p>
          <a:endParaRPr lang="en-GB" sz="2400" noProof="0" dirty="0"/>
        </a:p>
      </dgm:t>
    </dgm:pt>
    <dgm:pt modelId="{22FF23A0-4855-4194-956E-B89EB1D06382}" type="parTrans" cxnId="{B7DC3683-7551-4338-8E8F-21CBC8E64B03}">
      <dgm:prSet/>
      <dgm:spPr/>
      <dgm:t>
        <a:bodyPr/>
        <a:lstStyle/>
        <a:p>
          <a:endParaRPr lang="de-DE"/>
        </a:p>
      </dgm:t>
    </dgm:pt>
    <dgm:pt modelId="{465542AC-2DBB-4174-A903-B9B67E2367BD}" type="sibTrans" cxnId="{B7DC3683-7551-4338-8E8F-21CBC8E64B03}">
      <dgm:prSet/>
      <dgm:spPr/>
      <dgm:t>
        <a:bodyPr/>
        <a:lstStyle/>
        <a:p>
          <a:endParaRPr lang="de-DE"/>
        </a:p>
      </dgm:t>
    </dgm:pt>
    <dgm:pt modelId="{049CAA4C-F1B5-42F1-8169-77E761031C0B}">
      <dgm:prSet phldrT="[Text]" custT="1"/>
      <dgm:spPr/>
      <dgm:t>
        <a:bodyPr/>
        <a:lstStyle/>
        <a:p>
          <a:endParaRPr lang="en-GB" sz="2400" noProof="0" dirty="0"/>
        </a:p>
      </dgm:t>
    </dgm:pt>
    <dgm:pt modelId="{D88C2E53-C341-41A0-816D-BAA62A2BF28D}" type="parTrans" cxnId="{64C0B361-614B-4EC5-8108-32482D2D23E9}">
      <dgm:prSet/>
      <dgm:spPr/>
      <dgm:t>
        <a:bodyPr/>
        <a:lstStyle/>
        <a:p>
          <a:endParaRPr lang="de-DE"/>
        </a:p>
      </dgm:t>
    </dgm:pt>
    <dgm:pt modelId="{D025815C-5BCB-43C2-BAA8-9DA7642720DE}" type="sibTrans" cxnId="{64C0B361-614B-4EC5-8108-32482D2D23E9}">
      <dgm:prSet/>
      <dgm:spPr/>
      <dgm:t>
        <a:bodyPr/>
        <a:lstStyle/>
        <a:p>
          <a:endParaRPr lang="de-DE"/>
        </a:p>
      </dgm:t>
    </dgm:pt>
    <dgm:pt modelId="{38DB6A97-7CBA-46AA-9692-437B48BD87F6}">
      <dgm:prSet phldrT="[Text]" custT="1"/>
      <dgm:spPr/>
      <dgm:t>
        <a:bodyPr/>
        <a:lstStyle/>
        <a:p>
          <a:endParaRPr lang="en-GB" sz="2400" noProof="0" dirty="0"/>
        </a:p>
      </dgm:t>
    </dgm:pt>
    <dgm:pt modelId="{D8A44F74-6BB7-40CD-9AC5-D895655B97EA}" type="parTrans" cxnId="{EF228E9C-9479-43BC-98A7-EB3435A993A9}">
      <dgm:prSet/>
      <dgm:spPr/>
      <dgm:t>
        <a:bodyPr/>
        <a:lstStyle/>
        <a:p>
          <a:endParaRPr lang="de-DE"/>
        </a:p>
      </dgm:t>
    </dgm:pt>
    <dgm:pt modelId="{4FE1AB2B-7D2B-491E-9C4E-7A6F4BF4D4D4}" type="sibTrans" cxnId="{EF228E9C-9479-43BC-98A7-EB3435A993A9}">
      <dgm:prSet/>
      <dgm:spPr/>
      <dgm:t>
        <a:bodyPr/>
        <a:lstStyle/>
        <a:p>
          <a:endParaRPr lang="de-DE"/>
        </a:p>
      </dgm:t>
    </dgm:pt>
    <dgm:pt modelId="{0C2BE54D-B4E5-47E0-9484-D1EFAB4EB2C0}">
      <dgm:prSet phldrT="[Text]" custT="1"/>
      <dgm:spPr/>
      <dgm:t>
        <a:bodyPr/>
        <a:lstStyle/>
        <a:p>
          <a:endParaRPr lang="en-GB" sz="2400" noProof="0" dirty="0"/>
        </a:p>
      </dgm:t>
    </dgm:pt>
    <dgm:pt modelId="{E93576C4-D729-4A0F-BBE1-7D08A692A019}" type="parTrans" cxnId="{76AA7C77-A584-4A52-8756-BDD07DA3B1D4}">
      <dgm:prSet/>
      <dgm:spPr/>
      <dgm:t>
        <a:bodyPr/>
        <a:lstStyle/>
        <a:p>
          <a:endParaRPr lang="de-DE"/>
        </a:p>
      </dgm:t>
    </dgm:pt>
    <dgm:pt modelId="{54B7FB1C-24A4-4018-B636-0E469D965D02}" type="sibTrans" cxnId="{76AA7C77-A584-4A52-8756-BDD07DA3B1D4}">
      <dgm:prSet/>
      <dgm:spPr/>
      <dgm:t>
        <a:bodyPr/>
        <a:lstStyle/>
        <a:p>
          <a:endParaRPr lang="de-DE"/>
        </a:p>
      </dgm:t>
    </dgm:pt>
    <dgm:pt modelId="{49456BC8-6790-491F-B857-407CC5330FD5}">
      <dgm:prSet phldrT="[Text]" custT="1"/>
      <dgm:spPr/>
      <dgm:t>
        <a:bodyPr/>
        <a:lstStyle/>
        <a:p>
          <a:endParaRPr lang="en-GB" sz="2400" noProof="0" dirty="0"/>
        </a:p>
      </dgm:t>
    </dgm:pt>
    <dgm:pt modelId="{3B86D01A-A2CE-4120-B9AD-45B8319CA354}" type="parTrans" cxnId="{4BE8353F-2BC3-4A33-BD58-A6B4E2C6B219}">
      <dgm:prSet/>
      <dgm:spPr/>
      <dgm:t>
        <a:bodyPr/>
        <a:lstStyle/>
        <a:p>
          <a:endParaRPr lang="de-DE"/>
        </a:p>
      </dgm:t>
    </dgm:pt>
    <dgm:pt modelId="{D1B6148F-DA59-4DA0-BA05-204B68F8CF0C}" type="sibTrans" cxnId="{4BE8353F-2BC3-4A33-BD58-A6B4E2C6B219}">
      <dgm:prSet/>
      <dgm:spPr/>
      <dgm:t>
        <a:bodyPr/>
        <a:lstStyle/>
        <a:p>
          <a:endParaRPr lang="de-DE"/>
        </a:p>
      </dgm:t>
    </dgm:pt>
    <dgm:pt modelId="{539ACAE6-61A5-4094-B151-DAF0C9503AD3}">
      <dgm:prSet phldrT="[Text]" custT="1"/>
      <dgm:spPr/>
      <dgm:t>
        <a:bodyPr/>
        <a:lstStyle/>
        <a:p>
          <a:endParaRPr lang="en-GB" sz="2400" noProof="0" dirty="0"/>
        </a:p>
      </dgm:t>
    </dgm:pt>
    <dgm:pt modelId="{BAABC236-23E4-477F-88FF-C87663BEE272}" type="parTrans" cxnId="{23CD767A-7EF6-490F-87B7-6C252D93983F}">
      <dgm:prSet/>
      <dgm:spPr/>
      <dgm:t>
        <a:bodyPr/>
        <a:lstStyle/>
        <a:p>
          <a:endParaRPr lang="de-DE"/>
        </a:p>
      </dgm:t>
    </dgm:pt>
    <dgm:pt modelId="{1CAB5471-81BB-426C-A3DC-2ADC0C9522DC}" type="sibTrans" cxnId="{23CD767A-7EF6-490F-87B7-6C252D93983F}">
      <dgm:prSet/>
      <dgm:spPr/>
      <dgm:t>
        <a:bodyPr/>
        <a:lstStyle/>
        <a:p>
          <a:endParaRPr lang="de-DE"/>
        </a:p>
      </dgm:t>
    </dgm:pt>
    <dgm:pt modelId="{3CD34646-A4AA-46AC-839A-08732300643E}">
      <dgm:prSet phldrT="[Text]" custT="1"/>
      <dgm:spPr/>
      <dgm:t>
        <a:bodyPr/>
        <a:lstStyle/>
        <a:p>
          <a:endParaRPr lang="en-GB" sz="2400" noProof="0" dirty="0"/>
        </a:p>
      </dgm:t>
    </dgm:pt>
    <dgm:pt modelId="{DFC4C96E-8E6F-480E-A311-A474FA6ED0A7}" type="parTrans" cxnId="{2FBF3CF0-2563-4678-AAD3-00EE96874222}">
      <dgm:prSet/>
      <dgm:spPr/>
      <dgm:t>
        <a:bodyPr/>
        <a:lstStyle/>
        <a:p>
          <a:endParaRPr lang="de-DE"/>
        </a:p>
      </dgm:t>
    </dgm:pt>
    <dgm:pt modelId="{1ABFC41D-794B-4167-BF1F-B3766CC7417E}" type="sibTrans" cxnId="{2FBF3CF0-2563-4678-AAD3-00EE96874222}">
      <dgm:prSet/>
      <dgm:spPr/>
      <dgm:t>
        <a:bodyPr/>
        <a:lstStyle/>
        <a:p>
          <a:endParaRPr lang="de-DE"/>
        </a:p>
      </dgm:t>
    </dgm:pt>
    <dgm:pt modelId="{614F2CD3-D8FA-4BEE-859A-7709064A04B3}">
      <dgm:prSet phldrT="[Text]" custT="1"/>
      <dgm:spPr/>
      <dgm:t>
        <a:bodyPr/>
        <a:lstStyle/>
        <a:p>
          <a:endParaRPr lang="en-GB" sz="2400" noProof="0" dirty="0"/>
        </a:p>
      </dgm:t>
    </dgm:pt>
    <dgm:pt modelId="{C83E80A9-817D-4A64-9D6F-A8AE50A49388}" type="parTrans" cxnId="{0E7E6E76-47B7-41B1-A534-5C4D3E392C7B}">
      <dgm:prSet/>
      <dgm:spPr/>
      <dgm:t>
        <a:bodyPr/>
        <a:lstStyle/>
        <a:p>
          <a:endParaRPr lang="de-DE"/>
        </a:p>
      </dgm:t>
    </dgm:pt>
    <dgm:pt modelId="{64DB3516-15FA-44FE-ACFC-5848ACBE67E8}" type="sibTrans" cxnId="{0E7E6E76-47B7-41B1-A534-5C4D3E392C7B}">
      <dgm:prSet/>
      <dgm:spPr/>
      <dgm:t>
        <a:bodyPr/>
        <a:lstStyle/>
        <a:p>
          <a:endParaRPr lang="de-DE"/>
        </a:p>
      </dgm:t>
    </dgm:pt>
    <dgm:pt modelId="{D776ED17-CF9F-4314-9242-DF844685E313}">
      <dgm:prSet phldrT="[Text]" custT="1"/>
      <dgm:spPr/>
      <dgm:t>
        <a:bodyPr/>
        <a:lstStyle/>
        <a:p>
          <a:endParaRPr lang="de-DE" sz="2400" dirty="0"/>
        </a:p>
      </dgm:t>
    </dgm:pt>
    <dgm:pt modelId="{4D655D47-711B-474C-9FA3-A95AD3EF0B79}" type="sibTrans" cxnId="{850EEEBC-1E79-4403-8200-D55E1AAEF269}">
      <dgm:prSet/>
      <dgm:spPr/>
      <dgm:t>
        <a:bodyPr/>
        <a:lstStyle/>
        <a:p>
          <a:endParaRPr lang="de-DE"/>
        </a:p>
      </dgm:t>
    </dgm:pt>
    <dgm:pt modelId="{8F4599B6-9031-40DF-B10B-8B343F1C02A7}" type="parTrans" cxnId="{850EEEBC-1E79-4403-8200-D55E1AAEF269}">
      <dgm:prSet/>
      <dgm:spPr/>
      <dgm:t>
        <a:bodyPr/>
        <a:lstStyle/>
        <a:p>
          <a:endParaRPr lang="de-DE"/>
        </a:p>
      </dgm:t>
    </dgm:pt>
    <dgm:pt modelId="{E47FF557-B98F-4702-ADD6-1B3D79494FF7}">
      <dgm:prSet phldrT="[Text]" custT="1"/>
      <dgm:spPr/>
      <dgm:t>
        <a:bodyPr/>
        <a:lstStyle/>
        <a:p>
          <a:endParaRPr lang="en-GB" sz="2400" noProof="0" dirty="0"/>
        </a:p>
      </dgm:t>
    </dgm:pt>
    <dgm:pt modelId="{E5D71AFF-32BD-4247-BF80-9353491E87E8}" type="sibTrans" cxnId="{5515DCF0-1C29-4236-B052-D9F810A755DC}">
      <dgm:prSet/>
      <dgm:spPr/>
      <dgm:t>
        <a:bodyPr/>
        <a:lstStyle/>
        <a:p>
          <a:endParaRPr lang="de-DE"/>
        </a:p>
      </dgm:t>
    </dgm:pt>
    <dgm:pt modelId="{B5D48C92-509F-40BB-A3FC-DAE1112F4A3D}" type="parTrans" cxnId="{5515DCF0-1C29-4236-B052-D9F810A755DC}">
      <dgm:prSet/>
      <dgm:spPr/>
      <dgm:t>
        <a:bodyPr/>
        <a:lstStyle/>
        <a:p>
          <a:endParaRPr lang="de-DE"/>
        </a:p>
      </dgm:t>
    </dgm:pt>
    <dgm:pt modelId="{ABDEF8DC-E8C0-4CEF-ABE4-D367EB0CE6B4}" type="pres">
      <dgm:prSet presAssocID="{465B4F67-9494-4AD7-BD80-038E8FBAAE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9D0E0FA1-BB71-48FE-A70D-0C132F27ED76}" type="pres">
      <dgm:prSet presAssocID="{6C4146EB-30C3-4E3B-BE7C-3202AC38603F}" presName="hierRoot1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2CBA6CA5-A3CB-4950-8859-3269723C840B}" type="pres">
      <dgm:prSet presAssocID="{6C4146EB-30C3-4E3B-BE7C-3202AC38603F}" presName="rootComposite1" presStyleCnt="0"/>
      <dgm:spPr/>
      <dgm:t>
        <a:bodyPr/>
        <a:lstStyle/>
        <a:p>
          <a:endParaRPr lang="de-DE"/>
        </a:p>
      </dgm:t>
    </dgm:pt>
    <dgm:pt modelId="{6B7752BA-9BB9-44F1-A116-D9B2864BA8FC}" type="pres">
      <dgm:prSet presAssocID="{6C4146EB-30C3-4E3B-BE7C-3202AC38603F}" presName="rootText1" presStyleLbl="node0" presStyleIdx="0" presStyleCnt="1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37A671E-08A2-4FD9-95F7-BEFA4CBB784C}" type="pres">
      <dgm:prSet presAssocID="{6C4146EB-30C3-4E3B-BE7C-3202AC38603F}" presName="rootConnector1" presStyleLbl="node1" presStyleIdx="0" presStyleCnt="0"/>
      <dgm:spPr/>
      <dgm:t>
        <a:bodyPr/>
        <a:lstStyle/>
        <a:p>
          <a:endParaRPr lang="de-DE"/>
        </a:p>
      </dgm:t>
    </dgm:pt>
    <dgm:pt modelId="{8149275E-9809-4997-B926-55DD3E660A02}" type="pres">
      <dgm:prSet presAssocID="{6C4146EB-30C3-4E3B-BE7C-3202AC38603F}" presName="hierChild2" presStyleCnt="0"/>
      <dgm:spPr/>
      <dgm:t>
        <a:bodyPr/>
        <a:lstStyle/>
        <a:p>
          <a:endParaRPr lang="de-DE"/>
        </a:p>
      </dgm:t>
    </dgm:pt>
    <dgm:pt modelId="{8FE51DD8-1F51-431E-AFD5-EDF6F36F0885}" type="pres">
      <dgm:prSet presAssocID="{C9549921-E590-42D5-BD0C-9D5A9C32FCED}" presName="Name37" presStyleLbl="parChTrans1D2" presStyleIdx="0" presStyleCnt="3" custSzX="2660538"/>
      <dgm:spPr/>
      <dgm:t>
        <a:bodyPr/>
        <a:lstStyle/>
        <a:p>
          <a:endParaRPr lang="de-DE"/>
        </a:p>
      </dgm:t>
    </dgm:pt>
    <dgm:pt modelId="{B6E8BD80-530E-4AF2-B2E6-8D44E30EFCDE}" type="pres">
      <dgm:prSet presAssocID="{2D79B3BB-3CB4-4799-852F-307C776B8AF2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DC58123B-9724-4806-970B-DD228DA67AEB}" type="pres">
      <dgm:prSet presAssocID="{2D79B3BB-3CB4-4799-852F-307C776B8AF2}" presName="rootComposite" presStyleCnt="0"/>
      <dgm:spPr/>
      <dgm:t>
        <a:bodyPr/>
        <a:lstStyle/>
        <a:p>
          <a:endParaRPr lang="de-DE"/>
        </a:p>
      </dgm:t>
    </dgm:pt>
    <dgm:pt modelId="{B9E99F7B-E049-49C3-8165-F794C57B1677}" type="pres">
      <dgm:prSet presAssocID="{2D79B3BB-3CB4-4799-852F-307C776B8AF2}" presName="rootText" presStyleLbl="node2" presStyleIdx="0" presStyleCnt="3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1B81A8E-4C6B-4A07-A7BD-37256E8D9C8A}" type="pres">
      <dgm:prSet presAssocID="{2D79B3BB-3CB4-4799-852F-307C776B8AF2}" presName="rootConnector" presStyleLbl="node2" presStyleIdx="0" presStyleCnt="3"/>
      <dgm:spPr/>
      <dgm:t>
        <a:bodyPr/>
        <a:lstStyle/>
        <a:p>
          <a:endParaRPr lang="de-DE"/>
        </a:p>
      </dgm:t>
    </dgm:pt>
    <dgm:pt modelId="{DE62852D-29A4-42EE-97AA-B635F86CF98A}" type="pres">
      <dgm:prSet presAssocID="{2D79B3BB-3CB4-4799-852F-307C776B8AF2}" presName="hierChild4" presStyleCnt="0"/>
      <dgm:spPr/>
      <dgm:t>
        <a:bodyPr/>
        <a:lstStyle/>
        <a:p>
          <a:endParaRPr lang="de-DE"/>
        </a:p>
      </dgm:t>
    </dgm:pt>
    <dgm:pt modelId="{6156ABD2-A004-43D0-94DC-6C27EB905983}" type="pres">
      <dgm:prSet presAssocID="{FCFB4EE6-E46F-4A9B-AD9E-7C163DD4FC2D}" presName="Name37" presStyleLbl="parChTrans1D3" presStyleIdx="0" presStyleCnt="9" custSzX="224858"/>
      <dgm:spPr/>
      <dgm:t>
        <a:bodyPr/>
        <a:lstStyle/>
        <a:p>
          <a:endParaRPr lang="de-DE"/>
        </a:p>
      </dgm:t>
    </dgm:pt>
    <dgm:pt modelId="{97C7049B-8D3C-48B9-BFC7-3EC52B5A7F6A}" type="pres">
      <dgm:prSet presAssocID="{6FDDE2EF-9311-42AD-8420-61A1DC877C10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D2A08233-45A2-4ECD-92F1-72137E1EF833}" type="pres">
      <dgm:prSet presAssocID="{6FDDE2EF-9311-42AD-8420-61A1DC877C10}" presName="rootComposite" presStyleCnt="0"/>
      <dgm:spPr/>
      <dgm:t>
        <a:bodyPr/>
        <a:lstStyle/>
        <a:p>
          <a:endParaRPr lang="de-DE"/>
        </a:p>
      </dgm:t>
    </dgm:pt>
    <dgm:pt modelId="{190408B3-52FF-4334-B9E0-E9FCEA56E95D}" type="pres">
      <dgm:prSet presAssocID="{6FDDE2EF-9311-42AD-8420-61A1DC877C10}" presName="rootText" presStyleLbl="node3" presStyleIdx="0" presStyleCnt="9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6578F13-E576-422E-992A-24A8B13A506B}" type="pres">
      <dgm:prSet presAssocID="{6FDDE2EF-9311-42AD-8420-61A1DC877C10}" presName="rootConnector" presStyleLbl="node3" presStyleIdx="0" presStyleCnt="9"/>
      <dgm:spPr/>
      <dgm:t>
        <a:bodyPr/>
        <a:lstStyle/>
        <a:p>
          <a:endParaRPr lang="de-DE"/>
        </a:p>
      </dgm:t>
    </dgm:pt>
    <dgm:pt modelId="{F8AA9A40-C22A-4FEF-A273-14A6B3D5F9DD}" type="pres">
      <dgm:prSet presAssocID="{6FDDE2EF-9311-42AD-8420-61A1DC877C10}" presName="hierChild4" presStyleCnt="0"/>
      <dgm:spPr/>
      <dgm:t>
        <a:bodyPr/>
        <a:lstStyle/>
        <a:p>
          <a:endParaRPr lang="de-DE"/>
        </a:p>
      </dgm:t>
    </dgm:pt>
    <dgm:pt modelId="{949488BE-25AC-4334-A4AC-F321B3E8590F}" type="pres">
      <dgm:prSet presAssocID="{6FDDE2EF-9311-42AD-8420-61A1DC877C10}" presName="hierChild5" presStyleCnt="0"/>
      <dgm:spPr/>
      <dgm:t>
        <a:bodyPr/>
        <a:lstStyle/>
        <a:p>
          <a:endParaRPr lang="de-DE"/>
        </a:p>
      </dgm:t>
    </dgm:pt>
    <dgm:pt modelId="{3540F26E-4693-4834-8FD1-F07E998225C9}" type="pres">
      <dgm:prSet presAssocID="{22FF23A0-4855-4194-956E-B89EB1D06382}" presName="Name37" presStyleLbl="parChTrans1D3" presStyleIdx="1" presStyleCnt="9" custSzX="224858"/>
      <dgm:spPr/>
      <dgm:t>
        <a:bodyPr/>
        <a:lstStyle/>
        <a:p>
          <a:endParaRPr lang="de-DE"/>
        </a:p>
      </dgm:t>
    </dgm:pt>
    <dgm:pt modelId="{47F80B82-6B71-42C9-8D99-F6A4D2CA25CC}" type="pres">
      <dgm:prSet presAssocID="{0C225D41-2938-4975-BECB-6BE4B25F33C2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B9B81C40-43CF-4D1F-BE41-7833B37FD3FB}" type="pres">
      <dgm:prSet presAssocID="{0C225D41-2938-4975-BECB-6BE4B25F33C2}" presName="rootComposite" presStyleCnt="0"/>
      <dgm:spPr/>
      <dgm:t>
        <a:bodyPr/>
        <a:lstStyle/>
        <a:p>
          <a:endParaRPr lang="de-DE"/>
        </a:p>
      </dgm:t>
    </dgm:pt>
    <dgm:pt modelId="{E750B056-09FD-4F6D-9F22-4420A82BC332}" type="pres">
      <dgm:prSet presAssocID="{0C225D41-2938-4975-BECB-6BE4B25F33C2}" presName="rootText" presStyleLbl="node3" presStyleIdx="1" presStyleCnt="9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B84F550-D5A6-4B4B-ADB9-A8A4240DC6EF}" type="pres">
      <dgm:prSet presAssocID="{0C225D41-2938-4975-BECB-6BE4B25F33C2}" presName="rootConnector" presStyleLbl="node3" presStyleIdx="1" presStyleCnt="9"/>
      <dgm:spPr/>
      <dgm:t>
        <a:bodyPr/>
        <a:lstStyle/>
        <a:p>
          <a:endParaRPr lang="de-DE"/>
        </a:p>
      </dgm:t>
    </dgm:pt>
    <dgm:pt modelId="{01B5EAA9-495E-4ED4-94CB-C7C97C88C1C8}" type="pres">
      <dgm:prSet presAssocID="{0C225D41-2938-4975-BECB-6BE4B25F33C2}" presName="hierChild4" presStyleCnt="0"/>
      <dgm:spPr/>
      <dgm:t>
        <a:bodyPr/>
        <a:lstStyle/>
        <a:p>
          <a:endParaRPr lang="de-DE"/>
        </a:p>
      </dgm:t>
    </dgm:pt>
    <dgm:pt modelId="{D0409717-AE54-46F7-903C-D04B2A0E0DFF}" type="pres">
      <dgm:prSet presAssocID="{0C225D41-2938-4975-BECB-6BE4B25F33C2}" presName="hierChild5" presStyleCnt="0"/>
      <dgm:spPr/>
      <dgm:t>
        <a:bodyPr/>
        <a:lstStyle/>
        <a:p>
          <a:endParaRPr lang="de-DE"/>
        </a:p>
      </dgm:t>
    </dgm:pt>
    <dgm:pt modelId="{F5F391C7-36EC-4B8A-AD49-1E91604AC6BF}" type="pres">
      <dgm:prSet presAssocID="{B5D48C92-509F-40BB-A3FC-DAE1112F4A3D}" presName="Name37" presStyleLbl="parChTrans1D3" presStyleIdx="2" presStyleCnt="9" custSzX="224858"/>
      <dgm:spPr/>
      <dgm:t>
        <a:bodyPr/>
        <a:lstStyle/>
        <a:p>
          <a:endParaRPr lang="de-DE"/>
        </a:p>
      </dgm:t>
    </dgm:pt>
    <dgm:pt modelId="{3E7CA114-A601-4CF7-8B7E-4965ECAAF3A3}" type="pres">
      <dgm:prSet presAssocID="{E47FF557-B98F-4702-ADD6-1B3D79494FF7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725DBEBF-F567-43F2-B61D-F1E7449CAEDB}" type="pres">
      <dgm:prSet presAssocID="{E47FF557-B98F-4702-ADD6-1B3D79494FF7}" presName="rootComposite" presStyleCnt="0"/>
      <dgm:spPr/>
      <dgm:t>
        <a:bodyPr/>
        <a:lstStyle/>
        <a:p>
          <a:endParaRPr lang="de-DE"/>
        </a:p>
      </dgm:t>
    </dgm:pt>
    <dgm:pt modelId="{E8E8F372-82B7-42C0-9EBD-ABC3B9E1FC2E}" type="pres">
      <dgm:prSet presAssocID="{E47FF557-B98F-4702-ADD6-1B3D79494FF7}" presName="rootText" presStyleLbl="node3" presStyleIdx="2" presStyleCnt="9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FA4135D-F968-427F-BECF-9800E851FBF5}" type="pres">
      <dgm:prSet presAssocID="{E47FF557-B98F-4702-ADD6-1B3D79494FF7}" presName="rootConnector" presStyleLbl="node3" presStyleIdx="2" presStyleCnt="9"/>
      <dgm:spPr/>
      <dgm:t>
        <a:bodyPr/>
        <a:lstStyle/>
        <a:p>
          <a:endParaRPr lang="de-DE"/>
        </a:p>
      </dgm:t>
    </dgm:pt>
    <dgm:pt modelId="{5FFFE04D-AD9D-48E2-ABD1-ACDEA5477DA4}" type="pres">
      <dgm:prSet presAssocID="{E47FF557-B98F-4702-ADD6-1B3D79494FF7}" presName="hierChild4" presStyleCnt="0"/>
      <dgm:spPr/>
      <dgm:t>
        <a:bodyPr/>
        <a:lstStyle/>
        <a:p>
          <a:endParaRPr lang="de-DE"/>
        </a:p>
      </dgm:t>
    </dgm:pt>
    <dgm:pt modelId="{14B2ADED-4225-49BA-BBC3-4D8113EDBDDC}" type="pres">
      <dgm:prSet presAssocID="{E47FF557-B98F-4702-ADD6-1B3D79494FF7}" presName="hierChild5" presStyleCnt="0"/>
      <dgm:spPr/>
      <dgm:t>
        <a:bodyPr/>
        <a:lstStyle/>
        <a:p>
          <a:endParaRPr lang="de-DE"/>
        </a:p>
      </dgm:t>
    </dgm:pt>
    <dgm:pt modelId="{A56178DC-A6BD-411A-BE8A-0F698CB78CED}" type="pres">
      <dgm:prSet presAssocID="{2D79B3BB-3CB4-4799-852F-307C776B8AF2}" presName="hierChild5" presStyleCnt="0"/>
      <dgm:spPr/>
      <dgm:t>
        <a:bodyPr/>
        <a:lstStyle/>
        <a:p>
          <a:endParaRPr lang="de-DE"/>
        </a:p>
      </dgm:t>
    </dgm:pt>
    <dgm:pt modelId="{F6DBCDF7-8CF0-4B78-A380-FD6D1A6B94D6}" type="pres">
      <dgm:prSet presAssocID="{D88C2E53-C341-41A0-816D-BAA62A2BF28D}" presName="Name37" presStyleLbl="parChTrans1D2" presStyleIdx="1" presStyleCnt="3" custSzX="886846"/>
      <dgm:spPr/>
      <dgm:t>
        <a:bodyPr/>
        <a:lstStyle/>
        <a:p>
          <a:endParaRPr lang="de-DE"/>
        </a:p>
      </dgm:t>
    </dgm:pt>
    <dgm:pt modelId="{469925A1-477E-46FD-8F2B-E69C2FE1B778}" type="pres">
      <dgm:prSet presAssocID="{049CAA4C-F1B5-42F1-8169-77E761031C0B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D9124389-FD84-43A2-8042-0D597C7B3B78}" type="pres">
      <dgm:prSet presAssocID="{049CAA4C-F1B5-42F1-8169-77E761031C0B}" presName="rootComposite" presStyleCnt="0"/>
      <dgm:spPr/>
      <dgm:t>
        <a:bodyPr/>
        <a:lstStyle/>
        <a:p>
          <a:endParaRPr lang="de-DE"/>
        </a:p>
      </dgm:t>
    </dgm:pt>
    <dgm:pt modelId="{743A0D42-ED27-4E8C-953F-1C1F4652FDFF}" type="pres">
      <dgm:prSet presAssocID="{049CAA4C-F1B5-42F1-8169-77E761031C0B}" presName="rootText" presStyleLbl="node2" presStyleIdx="1" presStyleCnt="3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EED77D8-74C9-435D-A545-13FCBDE00D0F}" type="pres">
      <dgm:prSet presAssocID="{049CAA4C-F1B5-42F1-8169-77E761031C0B}" presName="rootConnector" presStyleLbl="node2" presStyleIdx="1" presStyleCnt="3"/>
      <dgm:spPr/>
      <dgm:t>
        <a:bodyPr/>
        <a:lstStyle/>
        <a:p>
          <a:endParaRPr lang="de-DE"/>
        </a:p>
      </dgm:t>
    </dgm:pt>
    <dgm:pt modelId="{C567711B-550F-43BF-A840-D9CE4E421C8B}" type="pres">
      <dgm:prSet presAssocID="{049CAA4C-F1B5-42F1-8169-77E761031C0B}" presName="hierChild4" presStyleCnt="0"/>
      <dgm:spPr/>
      <dgm:t>
        <a:bodyPr/>
        <a:lstStyle/>
        <a:p>
          <a:endParaRPr lang="de-DE"/>
        </a:p>
      </dgm:t>
    </dgm:pt>
    <dgm:pt modelId="{3A8E92D7-B56A-48BD-8722-4051C4A99E0B}" type="pres">
      <dgm:prSet presAssocID="{D8A44F74-6BB7-40CD-9AC5-D895655B97EA}" presName="Name37" presStyleLbl="parChTrans1D3" presStyleIdx="3" presStyleCnt="9" custSzX="224858"/>
      <dgm:spPr/>
      <dgm:t>
        <a:bodyPr/>
        <a:lstStyle/>
        <a:p>
          <a:endParaRPr lang="de-DE"/>
        </a:p>
      </dgm:t>
    </dgm:pt>
    <dgm:pt modelId="{82AAE36D-65D7-4A66-89C5-CBA960CCE094}" type="pres">
      <dgm:prSet presAssocID="{38DB6A97-7CBA-46AA-9692-437B48BD87F6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289B45D4-9396-4B88-A266-009F6006550D}" type="pres">
      <dgm:prSet presAssocID="{38DB6A97-7CBA-46AA-9692-437B48BD87F6}" presName="rootComposite" presStyleCnt="0"/>
      <dgm:spPr/>
      <dgm:t>
        <a:bodyPr/>
        <a:lstStyle/>
        <a:p>
          <a:endParaRPr lang="de-DE"/>
        </a:p>
      </dgm:t>
    </dgm:pt>
    <dgm:pt modelId="{A0A599D8-E039-4449-AB96-D9E9C55584F1}" type="pres">
      <dgm:prSet presAssocID="{38DB6A97-7CBA-46AA-9692-437B48BD87F6}" presName="rootText" presStyleLbl="node3" presStyleIdx="3" presStyleCnt="9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961C776-C34E-413F-A59A-53876B72EA2F}" type="pres">
      <dgm:prSet presAssocID="{38DB6A97-7CBA-46AA-9692-437B48BD87F6}" presName="rootConnector" presStyleLbl="node3" presStyleIdx="3" presStyleCnt="9"/>
      <dgm:spPr/>
      <dgm:t>
        <a:bodyPr/>
        <a:lstStyle/>
        <a:p>
          <a:endParaRPr lang="de-DE"/>
        </a:p>
      </dgm:t>
    </dgm:pt>
    <dgm:pt modelId="{2978801A-BFDB-421B-9940-7B1DC3D2F302}" type="pres">
      <dgm:prSet presAssocID="{38DB6A97-7CBA-46AA-9692-437B48BD87F6}" presName="hierChild4" presStyleCnt="0"/>
      <dgm:spPr/>
      <dgm:t>
        <a:bodyPr/>
        <a:lstStyle/>
        <a:p>
          <a:endParaRPr lang="de-DE"/>
        </a:p>
      </dgm:t>
    </dgm:pt>
    <dgm:pt modelId="{2E72BECF-C7C4-4E1B-9843-313BA33E328F}" type="pres">
      <dgm:prSet presAssocID="{38DB6A97-7CBA-46AA-9692-437B48BD87F6}" presName="hierChild5" presStyleCnt="0"/>
      <dgm:spPr/>
      <dgm:t>
        <a:bodyPr/>
        <a:lstStyle/>
        <a:p>
          <a:endParaRPr lang="de-DE"/>
        </a:p>
      </dgm:t>
    </dgm:pt>
    <dgm:pt modelId="{B9D70362-B426-43AA-9A3F-002D2E628FDB}" type="pres">
      <dgm:prSet presAssocID="{C83E80A9-817D-4A64-9D6F-A8AE50A49388}" presName="Name37" presStyleLbl="parChTrans1D3" presStyleIdx="4" presStyleCnt="9" custSzX="224858"/>
      <dgm:spPr/>
      <dgm:t>
        <a:bodyPr/>
        <a:lstStyle/>
        <a:p>
          <a:endParaRPr lang="de-DE"/>
        </a:p>
      </dgm:t>
    </dgm:pt>
    <dgm:pt modelId="{BDD6D0CE-DE81-4476-B09E-D5585F743253}" type="pres">
      <dgm:prSet presAssocID="{614F2CD3-D8FA-4BEE-859A-7709064A04B3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3069F911-C941-4005-A9EA-BF45102D033B}" type="pres">
      <dgm:prSet presAssocID="{614F2CD3-D8FA-4BEE-859A-7709064A04B3}" presName="rootComposite" presStyleCnt="0"/>
      <dgm:spPr/>
      <dgm:t>
        <a:bodyPr/>
        <a:lstStyle/>
        <a:p>
          <a:endParaRPr lang="de-DE"/>
        </a:p>
      </dgm:t>
    </dgm:pt>
    <dgm:pt modelId="{F9EB1EAF-3E18-4D69-8538-8DD62885087E}" type="pres">
      <dgm:prSet presAssocID="{614F2CD3-D8FA-4BEE-859A-7709064A04B3}" presName="rootText" presStyleLbl="node3" presStyleIdx="4" presStyleCnt="9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957E37A-E96A-4451-AA4E-DA4DFB69A3F2}" type="pres">
      <dgm:prSet presAssocID="{614F2CD3-D8FA-4BEE-859A-7709064A04B3}" presName="rootConnector" presStyleLbl="node3" presStyleIdx="4" presStyleCnt="9"/>
      <dgm:spPr/>
      <dgm:t>
        <a:bodyPr/>
        <a:lstStyle/>
        <a:p>
          <a:endParaRPr lang="de-DE"/>
        </a:p>
      </dgm:t>
    </dgm:pt>
    <dgm:pt modelId="{6864FEF6-5F19-40DF-BDF4-119474C277FF}" type="pres">
      <dgm:prSet presAssocID="{614F2CD3-D8FA-4BEE-859A-7709064A04B3}" presName="hierChild4" presStyleCnt="0"/>
      <dgm:spPr/>
      <dgm:t>
        <a:bodyPr/>
        <a:lstStyle/>
        <a:p>
          <a:endParaRPr lang="de-DE"/>
        </a:p>
      </dgm:t>
    </dgm:pt>
    <dgm:pt modelId="{52A1E666-676E-4824-8ADD-BF56C1793D6C}" type="pres">
      <dgm:prSet presAssocID="{614F2CD3-D8FA-4BEE-859A-7709064A04B3}" presName="hierChild5" presStyleCnt="0"/>
      <dgm:spPr/>
      <dgm:t>
        <a:bodyPr/>
        <a:lstStyle/>
        <a:p>
          <a:endParaRPr lang="de-DE"/>
        </a:p>
      </dgm:t>
    </dgm:pt>
    <dgm:pt modelId="{0C484777-BF4B-47F3-A466-792CFEFAED1A}" type="pres">
      <dgm:prSet presAssocID="{E93576C4-D729-4A0F-BBE1-7D08A692A019}" presName="Name37" presStyleLbl="parChTrans1D3" presStyleIdx="5" presStyleCnt="9" custSzX="224858"/>
      <dgm:spPr/>
      <dgm:t>
        <a:bodyPr/>
        <a:lstStyle/>
        <a:p>
          <a:endParaRPr lang="de-DE"/>
        </a:p>
      </dgm:t>
    </dgm:pt>
    <dgm:pt modelId="{49D77DC3-F49E-45B5-BE39-4956A130055C}" type="pres">
      <dgm:prSet presAssocID="{0C2BE54D-B4E5-47E0-9484-D1EFAB4EB2C0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220DFB88-E603-4C5E-A919-7FAF26D0AB9F}" type="pres">
      <dgm:prSet presAssocID="{0C2BE54D-B4E5-47E0-9484-D1EFAB4EB2C0}" presName="rootComposite" presStyleCnt="0"/>
      <dgm:spPr/>
      <dgm:t>
        <a:bodyPr/>
        <a:lstStyle/>
        <a:p>
          <a:endParaRPr lang="de-DE"/>
        </a:p>
      </dgm:t>
    </dgm:pt>
    <dgm:pt modelId="{555105EA-F2E1-4133-A9D7-A0253713B0E2}" type="pres">
      <dgm:prSet presAssocID="{0C2BE54D-B4E5-47E0-9484-D1EFAB4EB2C0}" presName="rootText" presStyleLbl="node3" presStyleIdx="5" presStyleCnt="9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4D88658-F7C1-4C0B-9CE4-8D9167E1E7AF}" type="pres">
      <dgm:prSet presAssocID="{0C2BE54D-B4E5-47E0-9484-D1EFAB4EB2C0}" presName="rootConnector" presStyleLbl="node3" presStyleIdx="5" presStyleCnt="9"/>
      <dgm:spPr/>
      <dgm:t>
        <a:bodyPr/>
        <a:lstStyle/>
        <a:p>
          <a:endParaRPr lang="de-DE"/>
        </a:p>
      </dgm:t>
    </dgm:pt>
    <dgm:pt modelId="{010AF159-3288-486D-97BE-529CD1D386B5}" type="pres">
      <dgm:prSet presAssocID="{0C2BE54D-B4E5-47E0-9484-D1EFAB4EB2C0}" presName="hierChild4" presStyleCnt="0"/>
      <dgm:spPr/>
      <dgm:t>
        <a:bodyPr/>
        <a:lstStyle/>
        <a:p>
          <a:endParaRPr lang="de-DE"/>
        </a:p>
      </dgm:t>
    </dgm:pt>
    <dgm:pt modelId="{6F82D611-7D57-4E6E-8968-48C38200B4A4}" type="pres">
      <dgm:prSet presAssocID="{0C2BE54D-B4E5-47E0-9484-D1EFAB4EB2C0}" presName="hierChild5" presStyleCnt="0"/>
      <dgm:spPr/>
      <dgm:t>
        <a:bodyPr/>
        <a:lstStyle/>
        <a:p>
          <a:endParaRPr lang="de-DE"/>
        </a:p>
      </dgm:t>
    </dgm:pt>
    <dgm:pt modelId="{45B59C71-16E0-4741-A36B-8E1296AE341F}" type="pres">
      <dgm:prSet presAssocID="{049CAA4C-F1B5-42F1-8169-77E761031C0B}" presName="hierChild5" presStyleCnt="0"/>
      <dgm:spPr/>
      <dgm:t>
        <a:bodyPr/>
        <a:lstStyle/>
        <a:p>
          <a:endParaRPr lang="de-DE"/>
        </a:p>
      </dgm:t>
    </dgm:pt>
    <dgm:pt modelId="{5AE80D9B-B387-49E1-BA62-512392FE2584}" type="pres">
      <dgm:prSet presAssocID="{3B86D01A-A2CE-4120-B9AD-45B8319CA354}" presName="Name37" presStyleLbl="parChTrans1D2" presStyleIdx="2" presStyleCnt="3" custSzX="886846"/>
      <dgm:spPr/>
      <dgm:t>
        <a:bodyPr/>
        <a:lstStyle/>
        <a:p>
          <a:endParaRPr lang="de-DE"/>
        </a:p>
      </dgm:t>
    </dgm:pt>
    <dgm:pt modelId="{BA943E3D-26C7-46CF-89AA-809836612C33}" type="pres">
      <dgm:prSet presAssocID="{49456BC8-6790-491F-B857-407CC5330FD5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EF1DC1EE-9407-4E34-AEE6-DFEA6265392B}" type="pres">
      <dgm:prSet presAssocID="{49456BC8-6790-491F-B857-407CC5330FD5}" presName="rootComposite" presStyleCnt="0"/>
      <dgm:spPr/>
      <dgm:t>
        <a:bodyPr/>
        <a:lstStyle/>
        <a:p>
          <a:endParaRPr lang="de-DE"/>
        </a:p>
      </dgm:t>
    </dgm:pt>
    <dgm:pt modelId="{8D2DA8F7-DB02-48DB-9B38-FA0D15138EF4}" type="pres">
      <dgm:prSet presAssocID="{49456BC8-6790-491F-B857-407CC5330FD5}" presName="rootText" presStyleLbl="node2" presStyleIdx="2" presStyleCnt="3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FEA2DCE-F158-42FD-8063-361DD03E0F5D}" type="pres">
      <dgm:prSet presAssocID="{49456BC8-6790-491F-B857-407CC5330FD5}" presName="rootConnector" presStyleLbl="node2" presStyleIdx="2" presStyleCnt="3"/>
      <dgm:spPr/>
      <dgm:t>
        <a:bodyPr/>
        <a:lstStyle/>
        <a:p>
          <a:endParaRPr lang="de-DE"/>
        </a:p>
      </dgm:t>
    </dgm:pt>
    <dgm:pt modelId="{98EE38E5-C1BA-4623-84D0-DAD7D7ADEFC1}" type="pres">
      <dgm:prSet presAssocID="{49456BC8-6790-491F-B857-407CC5330FD5}" presName="hierChild4" presStyleCnt="0"/>
      <dgm:spPr/>
      <dgm:t>
        <a:bodyPr/>
        <a:lstStyle/>
        <a:p>
          <a:endParaRPr lang="de-DE"/>
        </a:p>
      </dgm:t>
    </dgm:pt>
    <dgm:pt modelId="{F2F74563-1673-4313-8161-9EA540D86551}" type="pres">
      <dgm:prSet presAssocID="{BAABC236-23E4-477F-88FF-C87663BEE272}" presName="Name37" presStyleLbl="parChTrans1D3" presStyleIdx="6" presStyleCnt="9" custSzX="224858"/>
      <dgm:spPr/>
      <dgm:t>
        <a:bodyPr/>
        <a:lstStyle/>
        <a:p>
          <a:endParaRPr lang="de-DE"/>
        </a:p>
      </dgm:t>
    </dgm:pt>
    <dgm:pt modelId="{D969F0EB-AD64-4CA6-BB91-70348ED60C68}" type="pres">
      <dgm:prSet presAssocID="{539ACAE6-61A5-4094-B151-DAF0C9503AD3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7CE63083-B509-484D-87ED-160D07D61A39}" type="pres">
      <dgm:prSet presAssocID="{539ACAE6-61A5-4094-B151-DAF0C9503AD3}" presName="rootComposite" presStyleCnt="0"/>
      <dgm:spPr/>
      <dgm:t>
        <a:bodyPr/>
        <a:lstStyle/>
        <a:p>
          <a:endParaRPr lang="de-DE"/>
        </a:p>
      </dgm:t>
    </dgm:pt>
    <dgm:pt modelId="{D76ED969-055B-4568-B19A-C7AC8F01C40E}" type="pres">
      <dgm:prSet presAssocID="{539ACAE6-61A5-4094-B151-DAF0C9503AD3}" presName="rootText" presStyleLbl="node3" presStyleIdx="6" presStyleCnt="9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E719C76-CF88-49EB-AF97-AB5FC04F6608}" type="pres">
      <dgm:prSet presAssocID="{539ACAE6-61A5-4094-B151-DAF0C9503AD3}" presName="rootConnector" presStyleLbl="node3" presStyleIdx="6" presStyleCnt="9"/>
      <dgm:spPr/>
      <dgm:t>
        <a:bodyPr/>
        <a:lstStyle/>
        <a:p>
          <a:endParaRPr lang="de-DE"/>
        </a:p>
      </dgm:t>
    </dgm:pt>
    <dgm:pt modelId="{2F77A49B-28A8-429E-83EE-E7F3281EF4DF}" type="pres">
      <dgm:prSet presAssocID="{539ACAE6-61A5-4094-B151-DAF0C9503AD3}" presName="hierChild4" presStyleCnt="0"/>
      <dgm:spPr/>
      <dgm:t>
        <a:bodyPr/>
        <a:lstStyle/>
        <a:p>
          <a:endParaRPr lang="de-DE"/>
        </a:p>
      </dgm:t>
    </dgm:pt>
    <dgm:pt modelId="{7FF18142-3D40-4E9B-9B62-8026ADF0FAE6}" type="pres">
      <dgm:prSet presAssocID="{539ACAE6-61A5-4094-B151-DAF0C9503AD3}" presName="hierChild5" presStyleCnt="0"/>
      <dgm:spPr/>
      <dgm:t>
        <a:bodyPr/>
        <a:lstStyle/>
        <a:p>
          <a:endParaRPr lang="de-DE"/>
        </a:p>
      </dgm:t>
    </dgm:pt>
    <dgm:pt modelId="{4BB99ECE-1B83-43F6-B76E-4F0252CD1D2D}" type="pres">
      <dgm:prSet presAssocID="{DFC4C96E-8E6F-480E-A311-A474FA6ED0A7}" presName="Name37" presStyleLbl="parChTrans1D3" presStyleIdx="7" presStyleCnt="9" custSzX="224858"/>
      <dgm:spPr/>
      <dgm:t>
        <a:bodyPr/>
        <a:lstStyle/>
        <a:p>
          <a:endParaRPr lang="de-DE"/>
        </a:p>
      </dgm:t>
    </dgm:pt>
    <dgm:pt modelId="{F2A02C06-85B6-4E05-A603-D0238388323B}" type="pres">
      <dgm:prSet presAssocID="{3CD34646-A4AA-46AC-839A-08732300643E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E6357E41-C7FB-480D-B32B-90B7EDD11B1A}" type="pres">
      <dgm:prSet presAssocID="{3CD34646-A4AA-46AC-839A-08732300643E}" presName="rootComposite" presStyleCnt="0"/>
      <dgm:spPr/>
      <dgm:t>
        <a:bodyPr/>
        <a:lstStyle/>
        <a:p>
          <a:endParaRPr lang="de-DE"/>
        </a:p>
      </dgm:t>
    </dgm:pt>
    <dgm:pt modelId="{E36B447A-CA67-4309-A19C-24701DAA4B40}" type="pres">
      <dgm:prSet presAssocID="{3CD34646-A4AA-46AC-839A-08732300643E}" presName="rootText" presStyleLbl="node3" presStyleIdx="7" presStyleCnt="9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65EEC6C-7584-404D-A3EE-27917ABB4175}" type="pres">
      <dgm:prSet presAssocID="{3CD34646-A4AA-46AC-839A-08732300643E}" presName="rootConnector" presStyleLbl="node3" presStyleIdx="7" presStyleCnt="9"/>
      <dgm:spPr/>
      <dgm:t>
        <a:bodyPr/>
        <a:lstStyle/>
        <a:p>
          <a:endParaRPr lang="de-DE"/>
        </a:p>
      </dgm:t>
    </dgm:pt>
    <dgm:pt modelId="{9C6EBAA1-6A94-4158-BB87-C9EDE236E9C3}" type="pres">
      <dgm:prSet presAssocID="{3CD34646-A4AA-46AC-839A-08732300643E}" presName="hierChild4" presStyleCnt="0"/>
      <dgm:spPr/>
      <dgm:t>
        <a:bodyPr/>
        <a:lstStyle/>
        <a:p>
          <a:endParaRPr lang="de-DE"/>
        </a:p>
      </dgm:t>
    </dgm:pt>
    <dgm:pt modelId="{4BF36E13-B5C5-4A19-B198-93531FB4D071}" type="pres">
      <dgm:prSet presAssocID="{3CD34646-A4AA-46AC-839A-08732300643E}" presName="hierChild5" presStyleCnt="0"/>
      <dgm:spPr/>
      <dgm:t>
        <a:bodyPr/>
        <a:lstStyle/>
        <a:p>
          <a:endParaRPr lang="de-DE"/>
        </a:p>
      </dgm:t>
    </dgm:pt>
    <dgm:pt modelId="{06550C1A-4284-4618-A555-C1BBA989F46D}" type="pres">
      <dgm:prSet presAssocID="{8F4599B6-9031-40DF-B10B-8B343F1C02A7}" presName="Name37" presStyleLbl="parChTrans1D3" presStyleIdx="8" presStyleCnt="9" custSzX="224858"/>
      <dgm:spPr/>
      <dgm:t>
        <a:bodyPr/>
        <a:lstStyle/>
        <a:p>
          <a:endParaRPr lang="de-DE"/>
        </a:p>
      </dgm:t>
    </dgm:pt>
    <dgm:pt modelId="{839DC155-6D69-44E7-89D6-D87444200338}" type="pres">
      <dgm:prSet presAssocID="{D776ED17-CF9F-4314-9242-DF844685E313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DE"/>
        </a:p>
      </dgm:t>
    </dgm:pt>
    <dgm:pt modelId="{8E47FDB6-4900-4888-800A-335EDA5DE967}" type="pres">
      <dgm:prSet presAssocID="{D776ED17-CF9F-4314-9242-DF844685E313}" presName="rootComposite" presStyleCnt="0"/>
      <dgm:spPr/>
      <dgm:t>
        <a:bodyPr/>
        <a:lstStyle/>
        <a:p>
          <a:endParaRPr lang="de-DE"/>
        </a:p>
      </dgm:t>
    </dgm:pt>
    <dgm:pt modelId="{2A3738FC-B6A4-41D9-9E0D-532B13612E2D}" type="pres">
      <dgm:prSet presAssocID="{D776ED17-CF9F-4314-9242-DF844685E313}" presName="rootText" presStyleLbl="node3" presStyleIdx="8" presStyleCnt="9" custScaleX="12783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E4B017A-A1B4-45EA-BB6E-DFC1385D18C9}" type="pres">
      <dgm:prSet presAssocID="{D776ED17-CF9F-4314-9242-DF844685E313}" presName="rootConnector" presStyleLbl="node3" presStyleIdx="8" presStyleCnt="9"/>
      <dgm:spPr/>
      <dgm:t>
        <a:bodyPr/>
        <a:lstStyle/>
        <a:p>
          <a:endParaRPr lang="de-DE"/>
        </a:p>
      </dgm:t>
    </dgm:pt>
    <dgm:pt modelId="{B3342A97-1C64-4A0F-825C-5731BBD87811}" type="pres">
      <dgm:prSet presAssocID="{D776ED17-CF9F-4314-9242-DF844685E313}" presName="hierChild4" presStyleCnt="0"/>
      <dgm:spPr/>
      <dgm:t>
        <a:bodyPr/>
        <a:lstStyle/>
        <a:p>
          <a:endParaRPr lang="de-DE"/>
        </a:p>
      </dgm:t>
    </dgm:pt>
    <dgm:pt modelId="{4CC8DEC4-FCAA-43C6-BDB1-7FD707D54A14}" type="pres">
      <dgm:prSet presAssocID="{D776ED17-CF9F-4314-9242-DF844685E313}" presName="hierChild5" presStyleCnt="0"/>
      <dgm:spPr/>
      <dgm:t>
        <a:bodyPr/>
        <a:lstStyle/>
        <a:p>
          <a:endParaRPr lang="de-DE"/>
        </a:p>
      </dgm:t>
    </dgm:pt>
    <dgm:pt modelId="{F1181980-28E7-474B-A0BD-3196A736C316}" type="pres">
      <dgm:prSet presAssocID="{49456BC8-6790-491F-B857-407CC5330FD5}" presName="hierChild5" presStyleCnt="0"/>
      <dgm:spPr/>
      <dgm:t>
        <a:bodyPr/>
        <a:lstStyle/>
        <a:p>
          <a:endParaRPr lang="de-DE"/>
        </a:p>
      </dgm:t>
    </dgm:pt>
    <dgm:pt modelId="{0565B979-7623-46D1-9E57-EC543CE8FE3B}" type="pres">
      <dgm:prSet presAssocID="{6C4146EB-30C3-4E3B-BE7C-3202AC38603F}" presName="hierChild3" presStyleCnt="0"/>
      <dgm:spPr/>
      <dgm:t>
        <a:bodyPr/>
        <a:lstStyle/>
        <a:p>
          <a:endParaRPr lang="de-DE"/>
        </a:p>
      </dgm:t>
    </dgm:pt>
  </dgm:ptLst>
  <dgm:cxnLst>
    <dgm:cxn modelId="{40D4E58F-E801-455E-BA1B-EDF92372BB33}" type="presOf" srcId="{BAABC236-23E4-477F-88FF-C87663BEE272}" destId="{F2F74563-1673-4313-8161-9EA540D86551}" srcOrd="0" destOrd="0" presId="urn:microsoft.com/office/officeart/2005/8/layout/orgChart1"/>
    <dgm:cxn modelId="{EE65AE67-1947-4168-9ABA-764D1FBAE0C8}" type="presOf" srcId="{539ACAE6-61A5-4094-B151-DAF0C9503AD3}" destId="{0E719C76-CF88-49EB-AF97-AB5FC04F6608}" srcOrd="1" destOrd="0" presId="urn:microsoft.com/office/officeart/2005/8/layout/orgChart1"/>
    <dgm:cxn modelId="{A5D42178-1B5B-438D-9F23-7646C6F16F8D}" srcId="{2D79B3BB-3CB4-4799-852F-307C776B8AF2}" destId="{6FDDE2EF-9311-42AD-8420-61A1DC877C10}" srcOrd="0" destOrd="0" parTransId="{FCFB4EE6-E46F-4A9B-AD9E-7C163DD4FC2D}" sibTransId="{5BB06AD2-E9E6-4270-B3F3-A4A6CEE8F18F}"/>
    <dgm:cxn modelId="{F2A60579-BF5D-44E9-A11A-5510B5827A40}" type="presOf" srcId="{614F2CD3-D8FA-4BEE-859A-7709064A04B3}" destId="{C957E37A-E96A-4451-AA4E-DA4DFB69A3F2}" srcOrd="1" destOrd="0" presId="urn:microsoft.com/office/officeart/2005/8/layout/orgChart1"/>
    <dgm:cxn modelId="{5515DCF0-1C29-4236-B052-D9F810A755DC}" srcId="{2D79B3BB-3CB4-4799-852F-307C776B8AF2}" destId="{E47FF557-B98F-4702-ADD6-1B3D79494FF7}" srcOrd="2" destOrd="0" parTransId="{B5D48C92-509F-40BB-A3FC-DAE1112F4A3D}" sibTransId="{E5D71AFF-32BD-4247-BF80-9353491E87E8}"/>
    <dgm:cxn modelId="{FD8C9E4F-58C8-410C-B68D-EFD09A65C823}" type="presOf" srcId="{D8A44F74-6BB7-40CD-9AC5-D895655B97EA}" destId="{3A8E92D7-B56A-48BD-8722-4051C4A99E0B}" srcOrd="0" destOrd="0" presId="urn:microsoft.com/office/officeart/2005/8/layout/orgChart1"/>
    <dgm:cxn modelId="{95BBB132-AD9D-401D-80E4-B67111BB7DFC}" type="presOf" srcId="{49456BC8-6790-491F-B857-407CC5330FD5}" destId="{3FEA2DCE-F158-42FD-8063-361DD03E0F5D}" srcOrd="1" destOrd="0" presId="urn:microsoft.com/office/officeart/2005/8/layout/orgChart1"/>
    <dgm:cxn modelId="{CBF60D4D-A0F8-450E-BF4A-B28433CEC8A6}" type="presOf" srcId="{0C2BE54D-B4E5-47E0-9484-D1EFAB4EB2C0}" destId="{34D88658-F7C1-4C0B-9CE4-8D9167E1E7AF}" srcOrd="1" destOrd="0" presId="urn:microsoft.com/office/officeart/2005/8/layout/orgChart1"/>
    <dgm:cxn modelId="{39A0036A-D8AB-4861-AA3C-AAE097838AC5}" type="presOf" srcId="{D88C2E53-C341-41A0-816D-BAA62A2BF28D}" destId="{F6DBCDF7-8CF0-4B78-A380-FD6D1A6B94D6}" srcOrd="0" destOrd="0" presId="urn:microsoft.com/office/officeart/2005/8/layout/orgChart1"/>
    <dgm:cxn modelId="{AD32E43C-E496-457B-8453-3FDE2530C76B}" type="presOf" srcId="{D776ED17-CF9F-4314-9242-DF844685E313}" destId="{2A3738FC-B6A4-41D9-9E0D-532B13612E2D}" srcOrd="0" destOrd="0" presId="urn:microsoft.com/office/officeart/2005/8/layout/orgChart1"/>
    <dgm:cxn modelId="{2FBF3CF0-2563-4678-AAD3-00EE96874222}" srcId="{49456BC8-6790-491F-B857-407CC5330FD5}" destId="{3CD34646-A4AA-46AC-839A-08732300643E}" srcOrd="1" destOrd="0" parTransId="{DFC4C96E-8E6F-480E-A311-A474FA6ED0A7}" sibTransId="{1ABFC41D-794B-4167-BF1F-B3766CC7417E}"/>
    <dgm:cxn modelId="{23CD767A-7EF6-490F-87B7-6C252D93983F}" srcId="{49456BC8-6790-491F-B857-407CC5330FD5}" destId="{539ACAE6-61A5-4094-B151-DAF0C9503AD3}" srcOrd="0" destOrd="0" parTransId="{BAABC236-23E4-477F-88FF-C87663BEE272}" sibTransId="{1CAB5471-81BB-426C-A3DC-2ADC0C9522DC}"/>
    <dgm:cxn modelId="{A5D34761-1BA3-49EB-8348-00430AE97511}" type="presOf" srcId="{E93576C4-D729-4A0F-BBE1-7D08A692A019}" destId="{0C484777-BF4B-47F3-A466-792CFEFAED1A}" srcOrd="0" destOrd="0" presId="urn:microsoft.com/office/officeart/2005/8/layout/orgChart1"/>
    <dgm:cxn modelId="{951CD97B-3899-438E-ABF8-8DEF0EBB1A64}" type="presOf" srcId="{38DB6A97-7CBA-46AA-9692-437B48BD87F6}" destId="{6961C776-C34E-413F-A59A-53876B72EA2F}" srcOrd="1" destOrd="0" presId="urn:microsoft.com/office/officeart/2005/8/layout/orgChart1"/>
    <dgm:cxn modelId="{ABD7DB38-00F6-4E38-98F5-9DFAA08B61A4}" type="presOf" srcId="{049CAA4C-F1B5-42F1-8169-77E761031C0B}" destId="{AEED77D8-74C9-435D-A545-13FCBDE00D0F}" srcOrd="1" destOrd="0" presId="urn:microsoft.com/office/officeart/2005/8/layout/orgChart1"/>
    <dgm:cxn modelId="{ABED4C4F-F96E-4C4E-B55E-01D829EDBBAB}" type="presOf" srcId="{8F4599B6-9031-40DF-B10B-8B343F1C02A7}" destId="{06550C1A-4284-4618-A555-C1BBA989F46D}" srcOrd="0" destOrd="0" presId="urn:microsoft.com/office/officeart/2005/8/layout/orgChart1"/>
    <dgm:cxn modelId="{B52DBAFE-33B6-4850-88AF-81CD4817E8B6}" srcId="{465B4F67-9494-4AD7-BD80-038E8FBAAE6C}" destId="{6C4146EB-30C3-4E3B-BE7C-3202AC38603F}" srcOrd="0" destOrd="0" parTransId="{373A2F2A-99C4-47D9-B161-66B456235442}" sibTransId="{4755162A-3915-45C8-892C-37065DE36C58}"/>
    <dgm:cxn modelId="{6590BA61-E0F8-4BDC-A5D0-4A45AEDC27BE}" type="presOf" srcId="{3B86D01A-A2CE-4120-B9AD-45B8319CA354}" destId="{5AE80D9B-B387-49E1-BA62-512392FE2584}" srcOrd="0" destOrd="0" presId="urn:microsoft.com/office/officeart/2005/8/layout/orgChart1"/>
    <dgm:cxn modelId="{0199AA6F-4430-43CC-980A-132EBB48A27F}" type="presOf" srcId="{49456BC8-6790-491F-B857-407CC5330FD5}" destId="{8D2DA8F7-DB02-48DB-9B38-FA0D15138EF4}" srcOrd="0" destOrd="0" presId="urn:microsoft.com/office/officeart/2005/8/layout/orgChart1"/>
    <dgm:cxn modelId="{76AA7C77-A584-4A52-8756-BDD07DA3B1D4}" srcId="{049CAA4C-F1B5-42F1-8169-77E761031C0B}" destId="{0C2BE54D-B4E5-47E0-9484-D1EFAB4EB2C0}" srcOrd="2" destOrd="0" parTransId="{E93576C4-D729-4A0F-BBE1-7D08A692A019}" sibTransId="{54B7FB1C-24A4-4018-B636-0E469D965D02}"/>
    <dgm:cxn modelId="{0E7E6E76-47B7-41B1-A534-5C4D3E392C7B}" srcId="{049CAA4C-F1B5-42F1-8169-77E761031C0B}" destId="{614F2CD3-D8FA-4BEE-859A-7709064A04B3}" srcOrd="1" destOrd="0" parTransId="{C83E80A9-817D-4A64-9D6F-A8AE50A49388}" sibTransId="{64DB3516-15FA-44FE-ACFC-5848ACBE67E8}"/>
    <dgm:cxn modelId="{E0958415-6BE0-43E0-8CE6-6DECD2BC45E7}" type="presOf" srcId="{6C4146EB-30C3-4E3B-BE7C-3202AC38603F}" destId="{6B7752BA-9BB9-44F1-A116-D9B2864BA8FC}" srcOrd="0" destOrd="0" presId="urn:microsoft.com/office/officeart/2005/8/layout/orgChart1"/>
    <dgm:cxn modelId="{F8CB68EB-E769-434D-AEA4-96183AACF08A}" srcId="{6C4146EB-30C3-4E3B-BE7C-3202AC38603F}" destId="{2D79B3BB-3CB4-4799-852F-307C776B8AF2}" srcOrd="0" destOrd="0" parTransId="{C9549921-E590-42D5-BD0C-9D5A9C32FCED}" sibTransId="{1970E5B1-6BC1-4DDD-A197-B78D40B46313}"/>
    <dgm:cxn modelId="{0295D142-E92B-4E33-90F5-63D26A42D4EF}" type="presOf" srcId="{6FDDE2EF-9311-42AD-8420-61A1DC877C10}" destId="{06578F13-E576-422E-992A-24A8B13A506B}" srcOrd="1" destOrd="0" presId="urn:microsoft.com/office/officeart/2005/8/layout/orgChart1"/>
    <dgm:cxn modelId="{499FFAA2-1BF2-4D8F-B1B0-11FA9E3F3D3A}" type="presOf" srcId="{C83E80A9-817D-4A64-9D6F-A8AE50A49388}" destId="{B9D70362-B426-43AA-9A3F-002D2E628FDB}" srcOrd="0" destOrd="0" presId="urn:microsoft.com/office/officeart/2005/8/layout/orgChart1"/>
    <dgm:cxn modelId="{10AECE73-BE1D-4A4F-A1AD-AE3FDB0CC570}" type="presOf" srcId="{3CD34646-A4AA-46AC-839A-08732300643E}" destId="{E36B447A-CA67-4309-A19C-24701DAA4B40}" srcOrd="0" destOrd="0" presId="urn:microsoft.com/office/officeart/2005/8/layout/orgChart1"/>
    <dgm:cxn modelId="{EEAE452D-6E62-4E43-A32A-09B442E4D076}" type="presOf" srcId="{614F2CD3-D8FA-4BEE-859A-7709064A04B3}" destId="{F9EB1EAF-3E18-4D69-8538-8DD62885087E}" srcOrd="0" destOrd="0" presId="urn:microsoft.com/office/officeart/2005/8/layout/orgChart1"/>
    <dgm:cxn modelId="{C81E7BE6-557D-49CF-9060-A0B309E67082}" type="presOf" srcId="{38DB6A97-7CBA-46AA-9692-437B48BD87F6}" destId="{A0A599D8-E039-4449-AB96-D9E9C55584F1}" srcOrd="0" destOrd="0" presId="urn:microsoft.com/office/officeart/2005/8/layout/orgChart1"/>
    <dgm:cxn modelId="{59505271-238E-48E3-AE30-C7C7E680BC6B}" type="presOf" srcId="{2D79B3BB-3CB4-4799-852F-307C776B8AF2}" destId="{B9E99F7B-E049-49C3-8165-F794C57B1677}" srcOrd="0" destOrd="0" presId="urn:microsoft.com/office/officeart/2005/8/layout/orgChart1"/>
    <dgm:cxn modelId="{EF228E9C-9479-43BC-98A7-EB3435A993A9}" srcId="{049CAA4C-F1B5-42F1-8169-77E761031C0B}" destId="{38DB6A97-7CBA-46AA-9692-437B48BD87F6}" srcOrd="0" destOrd="0" parTransId="{D8A44F74-6BB7-40CD-9AC5-D895655B97EA}" sibTransId="{4FE1AB2B-7D2B-491E-9C4E-7A6F4BF4D4D4}"/>
    <dgm:cxn modelId="{5FA5D35B-9B3D-4560-BA07-7AB2BFEB51A8}" type="presOf" srcId="{0C2BE54D-B4E5-47E0-9484-D1EFAB4EB2C0}" destId="{555105EA-F2E1-4133-A9D7-A0253713B0E2}" srcOrd="0" destOrd="0" presId="urn:microsoft.com/office/officeart/2005/8/layout/orgChart1"/>
    <dgm:cxn modelId="{BB8871B6-1A24-4237-9D99-3BA4C7F621B9}" type="presOf" srcId="{3CD34646-A4AA-46AC-839A-08732300643E}" destId="{D65EEC6C-7584-404D-A3EE-27917ABB4175}" srcOrd="1" destOrd="0" presId="urn:microsoft.com/office/officeart/2005/8/layout/orgChart1"/>
    <dgm:cxn modelId="{4BE8353F-2BC3-4A33-BD58-A6B4E2C6B219}" srcId="{6C4146EB-30C3-4E3B-BE7C-3202AC38603F}" destId="{49456BC8-6790-491F-B857-407CC5330FD5}" srcOrd="2" destOrd="0" parTransId="{3B86D01A-A2CE-4120-B9AD-45B8319CA354}" sibTransId="{D1B6148F-DA59-4DA0-BA05-204B68F8CF0C}"/>
    <dgm:cxn modelId="{193940F8-97BD-4B20-82B8-E67624FB84A3}" type="presOf" srcId="{2D79B3BB-3CB4-4799-852F-307C776B8AF2}" destId="{51B81A8E-4C6B-4A07-A7BD-37256E8D9C8A}" srcOrd="1" destOrd="0" presId="urn:microsoft.com/office/officeart/2005/8/layout/orgChart1"/>
    <dgm:cxn modelId="{CEEF6B63-10E9-46C2-B6AA-CB2A04714BF6}" type="presOf" srcId="{FCFB4EE6-E46F-4A9B-AD9E-7C163DD4FC2D}" destId="{6156ABD2-A004-43D0-94DC-6C27EB905983}" srcOrd="0" destOrd="0" presId="urn:microsoft.com/office/officeart/2005/8/layout/orgChart1"/>
    <dgm:cxn modelId="{C14E5B01-CD3D-4C04-9518-D3CA08503F56}" type="presOf" srcId="{D776ED17-CF9F-4314-9242-DF844685E313}" destId="{1E4B017A-A1B4-45EA-BB6E-DFC1385D18C9}" srcOrd="1" destOrd="0" presId="urn:microsoft.com/office/officeart/2005/8/layout/orgChart1"/>
    <dgm:cxn modelId="{64C0B361-614B-4EC5-8108-32482D2D23E9}" srcId="{6C4146EB-30C3-4E3B-BE7C-3202AC38603F}" destId="{049CAA4C-F1B5-42F1-8169-77E761031C0B}" srcOrd="1" destOrd="0" parTransId="{D88C2E53-C341-41A0-816D-BAA62A2BF28D}" sibTransId="{D025815C-5BCB-43C2-BAA8-9DA7642720DE}"/>
    <dgm:cxn modelId="{818B103A-177C-4492-BF46-C9A8BED21E82}" type="presOf" srcId="{E47FF557-B98F-4702-ADD6-1B3D79494FF7}" destId="{7FA4135D-F968-427F-BECF-9800E851FBF5}" srcOrd="1" destOrd="0" presId="urn:microsoft.com/office/officeart/2005/8/layout/orgChart1"/>
    <dgm:cxn modelId="{04E107CC-712A-40FA-83E5-8228029BD4F0}" type="presOf" srcId="{22FF23A0-4855-4194-956E-B89EB1D06382}" destId="{3540F26E-4693-4834-8FD1-F07E998225C9}" srcOrd="0" destOrd="0" presId="urn:microsoft.com/office/officeart/2005/8/layout/orgChart1"/>
    <dgm:cxn modelId="{1B4A4785-19F1-4E0B-A184-5F905A843EF9}" type="presOf" srcId="{B5D48C92-509F-40BB-A3FC-DAE1112F4A3D}" destId="{F5F391C7-36EC-4B8A-AD49-1E91604AC6BF}" srcOrd="0" destOrd="0" presId="urn:microsoft.com/office/officeart/2005/8/layout/orgChart1"/>
    <dgm:cxn modelId="{953E6843-6A2C-491A-8E8B-26F688065525}" type="presOf" srcId="{DFC4C96E-8E6F-480E-A311-A474FA6ED0A7}" destId="{4BB99ECE-1B83-43F6-B76E-4F0252CD1D2D}" srcOrd="0" destOrd="0" presId="urn:microsoft.com/office/officeart/2005/8/layout/orgChart1"/>
    <dgm:cxn modelId="{EF68AE9E-4679-40F0-8AD4-AB8199420519}" type="presOf" srcId="{C9549921-E590-42D5-BD0C-9D5A9C32FCED}" destId="{8FE51DD8-1F51-431E-AFD5-EDF6F36F0885}" srcOrd="0" destOrd="0" presId="urn:microsoft.com/office/officeart/2005/8/layout/orgChart1"/>
    <dgm:cxn modelId="{B7DC3683-7551-4338-8E8F-21CBC8E64B03}" srcId="{2D79B3BB-3CB4-4799-852F-307C776B8AF2}" destId="{0C225D41-2938-4975-BECB-6BE4B25F33C2}" srcOrd="1" destOrd="0" parTransId="{22FF23A0-4855-4194-956E-B89EB1D06382}" sibTransId="{465542AC-2DBB-4174-A903-B9B67E2367BD}"/>
    <dgm:cxn modelId="{850EEEBC-1E79-4403-8200-D55E1AAEF269}" srcId="{49456BC8-6790-491F-B857-407CC5330FD5}" destId="{D776ED17-CF9F-4314-9242-DF844685E313}" srcOrd="2" destOrd="0" parTransId="{8F4599B6-9031-40DF-B10B-8B343F1C02A7}" sibTransId="{4D655D47-711B-474C-9FA3-A95AD3EF0B79}"/>
    <dgm:cxn modelId="{B95279D2-6634-4978-986A-304E4EF4FE71}" type="presOf" srcId="{6FDDE2EF-9311-42AD-8420-61A1DC877C10}" destId="{190408B3-52FF-4334-B9E0-E9FCEA56E95D}" srcOrd="0" destOrd="0" presId="urn:microsoft.com/office/officeart/2005/8/layout/orgChart1"/>
    <dgm:cxn modelId="{4A352135-F966-410B-96CD-710D870FDB30}" type="presOf" srcId="{0C225D41-2938-4975-BECB-6BE4B25F33C2}" destId="{E750B056-09FD-4F6D-9F22-4420A82BC332}" srcOrd="0" destOrd="0" presId="urn:microsoft.com/office/officeart/2005/8/layout/orgChart1"/>
    <dgm:cxn modelId="{A901432D-D729-418C-8DCD-935275E5D505}" type="presOf" srcId="{0C225D41-2938-4975-BECB-6BE4B25F33C2}" destId="{5B84F550-D5A6-4B4B-ADB9-A8A4240DC6EF}" srcOrd="1" destOrd="0" presId="urn:microsoft.com/office/officeart/2005/8/layout/orgChart1"/>
    <dgm:cxn modelId="{7B16BA26-12D2-4B81-A791-6149A8DF8F92}" type="presOf" srcId="{465B4F67-9494-4AD7-BD80-038E8FBAAE6C}" destId="{ABDEF8DC-E8C0-4CEF-ABE4-D367EB0CE6B4}" srcOrd="0" destOrd="0" presId="urn:microsoft.com/office/officeart/2005/8/layout/orgChart1"/>
    <dgm:cxn modelId="{3499188A-7F4A-4896-8441-C556A8078BD2}" type="presOf" srcId="{539ACAE6-61A5-4094-B151-DAF0C9503AD3}" destId="{D76ED969-055B-4568-B19A-C7AC8F01C40E}" srcOrd="0" destOrd="0" presId="urn:microsoft.com/office/officeart/2005/8/layout/orgChart1"/>
    <dgm:cxn modelId="{D35DD225-F494-4BDA-9C73-4308B35960E6}" type="presOf" srcId="{6C4146EB-30C3-4E3B-BE7C-3202AC38603F}" destId="{C37A671E-08A2-4FD9-95F7-BEFA4CBB784C}" srcOrd="1" destOrd="0" presId="urn:microsoft.com/office/officeart/2005/8/layout/orgChart1"/>
    <dgm:cxn modelId="{B610D7AE-9355-4192-A733-D6C20353C434}" type="presOf" srcId="{049CAA4C-F1B5-42F1-8169-77E761031C0B}" destId="{743A0D42-ED27-4E8C-953F-1C1F4652FDFF}" srcOrd="0" destOrd="0" presId="urn:microsoft.com/office/officeart/2005/8/layout/orgChart1"/>
    <dgm:cxn modelId="{2E2DAA1F-AF3F-49B3-9993-F34CE0F6492F}" type="presOf" srcId="{E47FF557-B98F-4702-ADD6-1B3D79494FF7}" destId="{E8E8F372-82B7-42C0-9EBD-ABC3B9E1FC2E}" srcOrd="0" destOrd="0" presId="urn:microsoft.com/office/officeart/2005/8/layout/orgChart1"/>
    <dgm:cxn modelId="{64D91459-E570-4C82-A970-C5B2C76DBB52}" type="presParOf" srcId="{ABDEF8DC-E8C0-4CEF-ABE4-D367EB0CE6B4}" destId="{9D0E0FA1-BB71-48FE-A70D-0C132F27ED76}" srcOrd="0" destOrd="0" presId="urn:microsoft.com/office/officeart/2005/8/layout/orgChart1"/>
    <dgm:cxn modelId="{46124C6D-70F6-4476-83CF-D9193C3F25FB}" type="presParOf" srcId="{9D0E0FA1-BB71-48FE-A70D-0C132F27ED76}" destId="{2CBA6CA5-A3CB-4950-8859-3269723C840B}" srcOrd="0" destOrd="0" presId="urn:microsoft.com/office/officeart/2005/8/layout/orgChart1"/>
    <dgm:cxn modelId="{CD7EA1D5-BC9C-4D35-B99F-E136061E6E79}" type="presParOf" srcId="{2CBA6CA5-A3CB-4950-8859-3269723C840B}" destId="{6B7752BA-9BB9-44F1-A116-D9B2864BA8FC}" srcOrd="0" destOrd="0" presId="urn:microsoft.com/office/officeart/2005/8/layout/orgChart1"/>
    <dgm:cxn modelId="{890C5086-ACDE-4308-B617-2A15C53C548B}" type="presParOf" srcId="{2CBA6CA5-A3CB-4950-8859-3269723C840B}" destId="{C37A671E-08A2-4FD9-95F7-BEFA4CBB784C}" srcOrd="1" destOrd="0" presId="urn:microsoft.com/office/officeart/2005/8/layout/orgChart1"/>
    <dgm:cxn modelId="{4D7968E3-3977-4B2B-AABD-132B5CE24150}" type="presParOf" srcId="{9D0E0FA1-BB71-48FE-A70D-0C132F27ED76}" destId="{8149275E-9809-4997-B926-55DD3E660A02}" srcOrd="1" destOrd="0" presId="urn:microsoft.com/office/officeart/2005/8/layout/orgChart1"/>
    <dgm:cxn modelId="{5988DE07-7E52-40B2-8EE7-ADE87DA04107}" type="presParOf" srcId="{8149275E-9809-4997-B926-55DD3E660A02}" destId="{8FE51DD8-1F51-431E-AFD5-EDF6F36F0885}" srcOrd="0" destOrd="0" presId="urn:microsoft.com/office/officeart/2005/8/layout/orgChart1"/>
    <dgm:cxn modelId="{B13B5E35-641D-4B94-9FF4-3707221B2C0F}" type="presParOf" srcId="{8149275E-9809-4997-B926-55DD3E660A02}" destId="{B6E8BD80-530E-4AF2-B2E6-8D44E30EFCDE}" srcOrd="1" destOrd="0" presId="urn:microsoft.com/office/officeart/2005/8/layout/orgChart1"/>
    <dgm:cxn modelId="{F2D70C35-F256-43A9-B409-011BD06C6A04}" type="presParOf" srcId="{B6E8BD80-530E-4AF2-B2E6-8D44E30EFCDE}" destId="{DC58123B-9724-4806-970B-DD228DA67AEB}" srcOrd="0" destOrd="0" presId="urn:microsoft.com/office/officeart/2005/8/layout/orgChart1"/>
    <dgm:cxn modelId="{CBC1565B-9EBF-4B58-B4B6-C5B0173A5F2C}" type="presParOf" srcId="{DC58123B-9724-4806-970B-DD228DA67AEB}" destId="{B9E99F7B-E049-49C3-8165-F794C57B1677}" srcOrd="0" destOrd="0" presId="urn:microsoft.com/office/officeart/2005/8/layout/orgChart1"/>
    <dgm:cxn modelId="{51EBC768-EA52-4C01-B1AA-B448E906964D}" type="presParOf" srcId="{DC58123B-9724-4806-970B-DD228DA67AEB}" destId="{51B81A8E-4C6B-4A07-A7BD-37256E8D9C8A}" srcOrd="1" destOrd="0" presId="urn:microsoft.com/office/officeart/2005/8/layout/orgChart1"/>
    <dgm:cxn modelId="{3F2FCC4C-883A-4D44-B632-212D23C9A080}" type="presParOf" srcId="{B6E8BD80-530E-4AF2-B2E6-8D44E30EFCDE}" destId="{DE62852D-29A4-42EE-97AA-B635F86CF98A}" srcOrd="1" destOrd="0" presId="urn:microsoft.com/office/officeart/2005/8/layout/orgChart1"/>
    <dgm:cxn modelId="{2D7A58D7-6D44-489D-B2EF-2E43D3EB0CE8}" type="presParOf" srcId="{DE62852D-29A4-42EE-97AA-B635F86CF98A}" destId="{6156ABD2-A004-43D0-94DC-6C27EB905983}" srcOrd="0" destOrd="0" presId="urn:microsoft.com/office/officeart/2005/8/layout/orgChart1"/>
    <dgm:cxn modelId="{2845AE9E-FB27-43F7-9348-2515C27EBB20}" type="presParOf" srcId="{DE62852D-29A4-42EE-97AA-B635F86CF98A}" destId="{97C7049B-8D3C-48B9-BFC7-3EC52B5A7F6A}" srcOrd="1" destOrd="0" presId="urn:microsoft.com/office/officeart/2005/8/layout/orgChart1"/>
    <dgm:cxn modelId="{B78BBEBD-B314-4322-ACC5-4708B5F6CF3E}" type="presParOf" srcId="{97C7049B-8D3C-48B9-BFC7-3EC52B5A7F6A}" destId="{D2A08233-45A2-4ECD-92F1-72137E1EF833}" srcOrd="0" destOrd="0" presId="urn:microsoft.com/office/officeart/2005/8/layout/orgChart1"/>
    <dgm:cxn modelId="{E0FA21E2-7369-4B9E-8DE1-506EBA6FFB73}" type="presParOf" srcId="{D2A08233-45A2-4ECD-92F1-72137E1EF833}" destId="{190408B3-52FF-4334-B9E0-E9FCEA56E95D}" srcOrd="0" destOrd="0" presId="urn:microsoft.com/office/officeart/2005/8/layout/orgChart1"/>
    <dgm:cxn modelId="{42B51FE0-DAF8-4951-9B28-0C59ADA61D56}" type="presParOf" srcId="{D2A08233-45A2-4ECD-92F1-72137E1EF833}" destId="{06578F13-E576-422E-992A-24A8B13A506B}" srcOrd="1" destOrd="0" presId="urn:microsoft.com/office/officeart/2005/8/layout/orgChart1"/>
    <dgm:cxn modelId="{1B2307AB-2504-40A0-88A4-A4A8038EDA1F}" type="presParOf" srcId="{97C7049B-8D3C-48B9-BFC7-3EC52B5A7F6A}" destId="{F8AA9A40-C22A-4FEF-A273-14A6B3D5F9DD}" srcOrd="1" destOrd="0" presId="urn:microsoft.com/office/officeart/2005/8/layout/orgChart1"/>
    <dgm:cxn modelId="{C1BE505A-AE58-4808-8B8A-D0013E108313}" type="presParOf" srcId="{97C7049B-8D3C-48B9-BFC7-3EC52B5A7F6A}" destId="{949488BE-25AC-4334-A4AC-F321B3E8590F}" srcOrd="2" destOrd="0" presId="urn:microsoft.com/office/officeart/2005/8/layout/orgChart1"/>
    <dgm:cxn modelId="{35669DD7-E0BF-4382-AA1D-4240956F102C}" type="presParOf" srcId="{DE62852D-29A4-42EE-97AA-B635F86CF98A}" destId="{3540F26E-4693-4834-8FD1-F07E998225C9}" srcOrd="2" destOrd="0" presId="urn:microsoft.com/office/officeart/2005/8/layout/orgChart1"/>
    <dgm:cxn modelId="{7EC52D06-35D5-4625-A304-29D6A8E0D9B9}" type="presParOf" srcId="{DE62852D-29A4-42EE-97AA-B635F86CF98A}" destId="{47F80B82-6B71-42C9-8D99-F6A4D2CA25CC}" srcOrd="3" destOrd="0" presId="urn:microsoft.com/office/officeart/2005/8/layout/orgChart1"/>
    <dgm:cxn modelId="{5753614B-083B-4A01-ABD0-AF00D7169D2E}" type="presParOf" srcId="{47F80B82-6B71-42C9-8D99-F6A4D2CA25CC}" destId="{B9B81C40-43CF-4D1F-BE41-7833B37FD3FB}" srcOrd="0" destOrd="0" presId="urn:microsoft.com/office/officeart/2005/8/layout/orgChart1"/>
    <dgm:cxn modelId="{6A364152-0A97-41E4-9FDA-3000425A2DA2}" type="presParOf" srcId="{B9B81C40-43CF-4D1F-BE41-7833B37FD3FB}" destId="{E750B056-09FD-4F6D-9F22-4420A82BC332}" srcOrd="0" destOrd="0" presId="urn:microsoft.com/office/officeart/2005/8/layout/orgChart1"/>
    <dgm:cxn modelId="{F86E91C1-3A8C-4C2D-BE5B-59E1F6231E78}" type="presParOf" srcId="{B9B81C40-43CF-4D1F-BE41-7833B37FD3FB}" destId="{5B84F550-D5A6-4B4B-ADB9-A8A4240DC6EF}" srcOrd="1" destOrd="0" presId="urn:microsoft.com/office/officeart/2005/8/layout/orgChart1"/>
    <dgm:cxn modelId="{07BF742D-7EAE-4032-B693-F474AA62E320}" type="presParOf" srcId="{47F80B82-6B71-42C9-8D99-F6A4D2CA25CC}" destId="{01B5EAA9-495E-4ED4-94CB-C7C97C88C1C8}" srcOrd="1" destOrd="0" presId="urn:microsoft.com/office/officeart/2005/8/layout/orgChart1"/>
    <dgm:cxn modelId="{14B9B9F3-9E5E-44F7-BBDF-9F6593401444}" type="presParOf" srcId="{47F80B82-6B71-42C9-8D99-F6A4D2CA25CC}" destId="{D0409717-AE54-46F7-903C-D04B2A0E0DFF}" srcOrd="2" destOrd="0" presId="urn:microsoft.com/office/officeart/2005/8/layout/orgChart1"/>
    <dgm:cxn modelId="{C4152B67-1771-4BA2-8D08-3A444D8498A8}" type="presParOf" srcId="{DE62852D-29A4-42EE-97AA-B635F86CF98A}" destId="{F5F391C7-36EC-4B8A-AD49-1E91604AC6BF}" srcOrd="4" destOrd="0" presId="urn:microsoft.com/office/officeart/2005/8/layout/orgChart1"/>
    <dgm:cxn modelId="{13D0FAA2-6C45-4D5A-8D1E-FC12A0A74429}" type="presParOf" srcId="{DE62852D-29A4-42EE-97AA-B635F86CF98A}" destId="{3E7CA114-A601-4CF7-8B7E-4965ECAAF3A3}" srcOrd="5" destOrd="0" presId="urn:microsoft.com/office/officeart/2005/8/layout/orgChart1"/>
    <dgm:cxn modelId="{EBA7EE78-0E0A-4972-93A3-D30B0D701AD9}" type="presParOf" srcId="{3E7CA114-A601-4CF7-8B7E-4965ECAAF3A3}" destId="{725DBEBF-F567-43F2-B61D-F1E7449CAEDB}" srcOrd="0" destOrd="0" presId="urn:microsoft.com/office/officeart/2005/8/layout/orgChart1"/>
    <dgm:cxn modelId="{824BDB03-87BF-4CF2-A2D0-7E03DE487CBC}" type="presParOf" srcId="{725DBEBF-F567-43F2-B61D-F1E7449CAEDB}" destId="{E8E8F372-82B7-42C0-9EBD-ABC3B9E1FC2E}" srcOrd="0" destOrd="0" presId="urn:microsoft.com/office/officeart/2005/8/layout/orgChart1"/>
    <dgm:cxn modelId="{0F2D40AB-8934-4601-833D-2CB7A17759FE}" type="presParOf" srcId="{725DBEBF-F567-43F2-B61D-F1E7449CAEDB}" destId="{7FA4135D-F968-427F-BECF-9800E851FBF5}" srcOrd="1" destOrd="0" presId="urn:microsoft.com/office/officeart/2005/8/layout/orgChart1"/>
    <dgm:cxn modelId="{85CFF6E1-12CA-4CD6-BA70-D5321CA9B8CD}" type="presParOf" srcId="{3E7CA114-A601-4CF7-8B7E-4965ECAAF3A3}" destId="{5FFFE04D-AD9D-48E2-ABD1-ACDEA5477DA4}" srcOrd="1" destOrd="0" presId="urn:microsoft.com/office/officeart/2005/8/layout/orgChart1"/>
    <dgm:cxn modelId="{4DC3E0CF-CA6A-4F20-B163-3BA8C0990B7D}" type="presParOf" srcId="{3E7CA114-A601-4CF7-8B7E-4965ECAAF3A3}" destId="{14B2ADED-4225-49BA-BBC3-4D8113EDBDDC}" srcOrd="2" destOrd="0" presId="urn:microsoft.com/office/officeart/2005/8/layout/orgChart1"/>
    <dgm:cxn modelId="{3AFABE0E-D6BB-44BE-BA6C-8A116BA96BFD}" type="presParOf" srcId="{B6E8BD80-530E-4AF2-B2E6-8D44E30EFCDE}" destId="{A56178DC-A6BD-411A-BE8A-0F698CB78CED}" srcOrd="2" destOrd="0" presId="urn:microsoft.com/office/officeart/2005/8/layout/orgChart1"/>
    <dgm:cxn modelId="{2CAE80A3-960A-4542-99B8-5530BA50C4E2}" type="presParOf" srcId="{8149275E-9809-4997-B926-55DD3E660A02}" destId="{F6DBCDF7-8CF0-4B78-A380-FD6D1A6B94D6}" srcOrd="2" destOrd="0" presId="urn:microsoft.com/office/officeart/2005/8/layout/orgChart1"/>
    <dgm:cxn modelId="{1E81777E-FE23-4FD8-96AA-5050428BE9B4}" type="presParOf" srcId="{8149275E-9809-4997-B926-55DD3E660A02}" destId="{469925A1-477E-46FD-8F2B-E69C2FE1B778}" srcOrd="3" destOrd="0" presId="urn:microsoft.com/office/officeart/2005/8/layout/orgChart1"/>
    <dgm:cxn modelId="{64DA16A3-8C20-49FA-9630-34C94DBE57B1}" type="presParOf" srcId="{469925A1-477E-46FD-8F2B-E69C2FE1B778}" destId="{D9124389-FD84-43A2-8042-0D597C7B3B78}" srcOrd="0" destOrd="0" presId="urn:microsoft.com/office/officeart/2005/8/layout/orgChart1"/>
    <dgm:cxn modelId="{596A1C4B-081A-4B5C-AAF9-04FBFC5E01FB}" type="presParOf" srcId="{D9124389-FD84-43A2-8042-0D597C7B3B78}" destId="{743A0D42-ED27-4E8C-953F-1C1F4652FDFF}" srcOrd="0" destOrd="0" presId="urn:microsoft.com/office/officeart/2005/8/layout/orgChart1"/>
    <dgm:cxn modelId="{04E9BFA3-E8F4-4EE3-97A7-C84A82D6A9FE}" type="presParOf" srcId="{D9124389-FD84-43A2-8042-0D597C7B3B78}" destId="{AEED77D8-74C9-435D-A545-13FCBDE00D0F}" srcOrd="1" destOrd="0" presId="urn:microsoft.com/office/officeart/2005/8/layout/orgChart1"/>
    <dgm:cxn modelId="{1F6F728C-FE36-4061-AC60-33F051FE29AA}" type="presParOf" srcId="{469925A1-477E-46FD-8F2B-E69C2FE1B778}" destId="{C567711B-550F-43BF-A840-D9CE4E421C8B}" srcOrd="1" destOrd="0" presId="urn:microsoft.com/office/officeart/2005/8/layout/orgChart1"/>
    <dgm:cxn modelId="{2B0B28DD-FC70-412D-90A1-58F482867DBE}" type="presParOf" srcId="{C567711B-550F-43BF-A840-D9CE4E421C8B}" destId="{3A8E92D7-B56A-48BD-8722-4051C4A99E0B}" srcOrd="0" destOrd="0" presId="urn:microsoft.com/office/officeart/2005/8/layout/orgChart1"/>
    <dgm:cxn modelId="{7AB873DB-763E-4488-B3C1-0859F4D41BB2}" type="presParOf" srcId="{C567711B-550F-43BF-A840-D9CE4E421C8B}" destId="{82AAE36D-65D7-4A66-89C5-CBA960CCE094}" srcOrd="1" destOrd="0" presId="urn:microsoft.com/office/officeart/2005/8/layout/orgChart1"/>
    <dgm:cxn modelId="{0CD77EC2-3851-46CC-9BCB-136DEDCD11C8}" type="presParOf" srcId="{82AAE36D-65D7-4A66-89C5-CBA960CCE094}" destId="{289B45D4-9396-4B88-A266-009F6006550D}" srcOrd="0" destOrd="0" presId="urn:microsoft.com/office/officeart/2005/8/layout/orgChart1"/>
    <dgm:cxn modelId="{05BC76D5-D4E4-4036-82E3-5BC3DD63793F}" type="presParOf" srcId="{289B45D4-9396-4B88-A266-009F6006550D}" destId="{A0A599D8-E039-4449-AB96-D9E9C55584F1}" srcOrd="0" destOrd="0" presId="urn:microsoft.com/office/officeart/2005/8/layout/orgChart1"/>
    <dgm:cxn modelId="{F58D5BCA-60E2-44CC-97CD-9D523A18B793}" type="presParOf" srcId="{289B45D4-9396-4B88-A266-009F6006550D}" destId="{6961C776-C34E-413F-A59A-53876B72EA2F}" srcOrd="1" destOrd="0" presId="urn:microsoft.com/office/officeart/2005/8/layout/orgChart1"/>
    <dgm:cxn modelId="{890119CE-AB08-474D-B9C6-180F09AE460B}" type="presParOf" srcId="{82AAE36D-65D7-4A66-89C5-CBA960CCE094}" destId="{2978801A-BFDB-421B-9940-7B1DC3D2F302}" srcOrd="1" destOrd="0" presId="urn:microsoft.com/office/officeart/2005/8/layout/orgChart1"/>
    <dgm:cxn modelId="{0B335240-CAF1-49BF-AEBF-753502E40032}" type="presParOf" srcId="{82AAE36D-65D7-4A66-89C5-CBA960CCE094}" destId="{2E72BECF-C7C4-4E1B-9843-313BA33E328F}" srcOrd="2" destOrd="0" presId="urn:microsoft.com/office/officeart/2005/8/layout/orgChart1"/>
    <dgm:cxn modelId="{44AC394C-46E6-406C-9053-156D68AC6283}" type="presParOf" srcId="{C567711B-550F-43BF-A840-D9CE4E421C8B}" destId="{B9D70362-B426-43AA-9A3F-002D2E628FDB}" srcOrd="2" destOrd="0" presId="urn:microsoft.com/office/officeart/2005/8/layout/orgChart1"/>
    <dgm:cxn modelId="{8FB45C15-0A76-4FF6-9713-E9AD5926C603}" type="presParOf" srcId="{C567711B-550F-43BF-A840-D9CE4E421C8B}" destId="{BDD6D0CE-DE81-4476-B09E-D5585F743253}" srcOrd="3" destOrd="0" presId="urn:microsoft.com/office/officeart/2005/8/layout/orgChart1"/>
    <dgm:cxn modelId="{2833EBBE-4B5C-4296-AE99-C845C0CA15AB}" type="presParOf" srcId="{BDD6D0CE-DE81-4476-B09E-D5585F743253}" destId="{3069F911-C941-4005-A9EA-BF45102D033B}" srcOrd="0" destOrd="0" presId="urn:microsoft.com/office/officeart/2005/8/layout/orgChart1"/>
    <dgm:cxn modelId="{10AA45B3-4E35-4162-A7D8-BBD5A8A994F6}" type="presParOf" srcId="{3069F911-C941-4005-A9EA-BF45102D033B}" destId="{F9EB1EAF-3E18-4D69-8538-8DD62885087E}" srcOrd="0" destOrd="0" presId="urn:microsoft.com/office/officeart/2005/8/layout/orgChart1"/>
    <dgm:cxn modelId="{8F160880-7BE6-4DC2-B387-F7434218318A}" type="presParOf" srcId="{3069F911-C941-4005-A9EA-BF45102D033B}" destId="{C957E37A-E96A-4451-AA4E-DA4DFB69A3F2}" srcOrd="1" destOrd="0" presId="urn:microsoft.com/office/officeart/2005/8/layout/orgChart1"/>
    <dgm:cxn modelId="{0D3A79B4-83DD-40AF-84FF-BCC242D19CA5}" type="presParOf" srcId="{BDD6D0CE-DE81-4476-B09E-D5585F743253}" destId="{6864FEF6-5F19-40DF-BDF4-119474C277FF}" srcOrd="1" destOrd="0" presId="urn:microsoft.com/office/officeart/2005/8/layout/orgChart1"/>
    <dgm:cxn modelId="{651309BA-FE94-4081-A28C-89204A58BB56}" type="presParOf" srcId="{BDD6D0CE-DE81-4476-B09E-D5585F743253}" destId="{52A1E666-676E-4824-8ADD-BF56C1793D6C}" srcOrd="2" destOrd="0" presId="urn:microsoft.com/office/officeart/2005/8/layout/orgChart1"/>
    <dgm:cxn modelId="{95051AFF-0662-4790-A5DB-F383FD7259EB}" type="presParOf" srcId="{C567711B-550F-43BF-A840-D9CE4E421C8B}" destId="{0C484777-BF4B-47F3-A466-792CFEFAED1A}" srcOrd="4" destOrd="0" presId="urn:microsoft.com/office/officeart/2005/8/layout/orgChart1"/>
    <dgm:cxn modelId="{33BE5D7C-8688-4A25-8022-3887CC9F733B}" type="presParOf" srcId="{C567711B-550F-43BF-A840-D9CE4E421C8B}" destId="{49D77DC3-F49E-45B5-BE39-4956A130055C}" srcOrd="5" destOrd="0" presId="urn:microsoft.com/office/officeart/2005/8/layout/orgChart1"/>
    <dgm:cxn modelId="{56A744E1-AD37-4C45-9B8D-3D96AAEC841A}" type="presParOf" srcId="{49D77DC3-F49E-45B5-BE39-4956A130055C}" destId="{220DFB88-E603-4C5E-A919-7FAF26D0AB9F}" srcOrd="0" destOrd="0" presId="urn:microsoft.com/office/officeart/2005/8/layout/orgChart1"/>
    <dgm:cxn modelId="{C1F51D59-8F7F-442E-B65F-86B01C586C76}" type="presParOf" srcId="{220DFB88-E603-4C5E-A919-7FAF26D0AB9F}" destId="{555105EA-F2E1-4133-A9D7-A0253713B0E2}" srcOrd="0" destOrd="0" presId="urn:microsoft.com/office/officeart/2005/8/layout/orgChart1"/>
    <dgm:cxn modelId="{2B7A81E4-5AB2-43A8-944F-37A0C8093A2E}" type="presParOf" srcId="{220DFB88-E603-4C5E-A919-7FAF26D0AB9F}" destId="{34D88658-F7C1-4C0B-9CE4-8D9167E1E7AF}" srcOrd="1" destOrd="0" presId="urn:microsoft.com/office/officeart/2005/8/layout/orgChart1"/>
    <dgm:cxn modelId="{3B72A977-0D1F-40AA-9FF5-E520132D6ADC}" type="presParOf" srcId="{49D77DC3-F49E-45B5-BE39-4956A130055C}" destId="{010AF159-3288-486D-97BE-529CD1D386B5}" srcOrd="1" destOrd="0" presId="urn:microsoft.com/office/officeart/2005/8/layout/orgChart1"/>
    <dgm:cxn modelId="{3F45EBAC-3374-4F2A-9BFC-CCA8A9352FEF}" type="presParOf" srcId="{49D77DC3-F49E-45B5-BE39-4956A130055C}" destId="{6F82D611-7D57-4E6E-8968-48C38200B4A4}" srcOrd="2" destOrd="0" presId="urn:microsoft.com/office/officeart/2005/8/layout/orgChart1"/>
    <dgm:cxn modelId="{F37A7F1F-6DE2-4869-9A8E-5A68A280F774}" type="presParOf" srcId="{469925A1-477E-46FD-8F2B-E69C2FE1B778}" destId="{45B59C71-16E0-4741-A36B-8E1296AE341F}" srcOrd="2" destOrd="0" presId="urn:microsoft.com/office/officeart/2005/8/layout/orgChart1"/>
    <dgm:cxn modelId="{0891D277-DC42-4926-9FD3-1170FD3A085E}" type="presParOf" srcId="{8149275E-9809-4997-B926-55DD3E660A02}" destId="{5AE80D9B-B387-49E1-BA62-512392FE2584}" srcOrd="4" destOrd="0" presId="urn:microsoft.com/office/officeart/2005/8/layout/orgChart1"/>
    <dgm:cxn modelId="{72452CBA-0C81-4D78-BA7D-E08ABDEAB1A1}" type="presParOf" srcId="{8149275E-9809-4997-B926-55DD3E660A02}" destId="{BA943E3D-26C7-46CF-89AA-809836612C33}" srcOrd="5" destOrd="0" presId="urn:microsoft.com/office/officeart/2005/8/layout/orgChart1"/>
    <dgm:cxn modelId="{260DDAA0-C901-4C81-BF70-6A68B3983E05}" type="presParOf" srcId="{BA943E3D-26C7-46CF-89AA-809836612C33}" destId="{EF1DC1EE-9407-4E34-AEE6-DFEA6265392B}" srcOrd="0" destOrd="0" presId="urn:microsoft.com/office/officeart/2005/8/layout/orgChart1"/>
    <dgm:cxn modelId="{0C95BCDB-2B6A-41FE-B8A8-7DCF6860385A}" type="presParOf" srcId="{EF1DC1EE-9407-4E34-AEE6-DFEA6265392B}" destId="{8D2DA8F7-DB02-48DB-9B38-FA0D15138EF4}" srcOrd="0" destOrd="0" presId="urn:microsoft.com/office/officeart/2005/8/layout/orgChart1"/>
    <dgm:cxn modelId="{2F21C079-703F-41FF-84C6-8703C1DD86EF}" type="presParOf" srcId="{EF1DC1EE-9407-4E34-AEE6-DFEA6265392B}" destId="{3FEA2DCE-F158-42FD-8063-361DD03E0F5D}" srcOrd="1" destOrd="0" presId="urn:microsoft.com/office/officeart/2005/8/layout/orgChart1"/>
    <dgm:cxn modelId="{9DFDA826-BAD2-43C8-8388-DAD4C5C5EE73}" type="presParOf" srcId="{BA943E3D-26C7-46CF-89AA-809836612C33}" destId="{98EE38E5-C1BA-4623-84D0-DAD7D7ADEFC1}" srcOrd="1" destOrd="0" presId="urn:microsoft.com/office/officeart/2005/8/layout/orgChart1"/>
    <dgm:cxn modelId="{DD457860-15A8-47C1-9EB2-125A42F304D4}" type="presParOf" srcId="{98EE38E5-C1BA-4623-84D0-DAD7D7ADEFC1}" destId="{F2F74563-1673-4313-8161-9EA540D86551}" srcOrd="0" destOrd="0" presId="urn:microsoft.com/office/officeart/2005/8/layout/orgChart1"/>
    <dgm:cxn modelId="{3FD673D4-5E9F-4E1A-9138-26439D41E953}" type="presParOf" srcId="{98EE38E5-C1BA-4623-84D0-DAD7D7ADEFC1}" destId="{D969F0EB-AD64-4CA6-BB91-70348ED60C68}" srcOrd="1" destOrd="0" presId="urn:microsoft.com/office/officeart/2005/8/layout/orgChart1"/>
    <dgm:cxn modelId="{A8494054-6901-4F90-9C72-0F375D7643CA}" type="presParOf" srcId="{D969F0EB-AD64-4CA6-BB91-70348ED60C68}" destId="{7CE63083-B509-484D-87ED-160D07D61A39}" srcOrd="0" destOrd="0" presId="urn:microsoft.com/office/officeart/2005/8/layout/orgChart1"/>
    <dgm:cxn modelId="{609EB126-0E73-43E0-956F-1C3116E2ABA8}" type="presParOf" srcId="{7CE63083-B509-484D-87ED-160D07D61A39}" destId="{D76ED969-055B-4568-B19A-C7AC8F01C40E}" srcOrd="0" destOrd="0" presId="urn:microsoft.com/office/officeart/2005/8/layout/orgChart1"/>
    <dgm:cxn modelId="{E4B8E5A4-D3A0-4780-998A-E5552613595F}" type="presParOf" srcId="{7CE63083-B509-484D-87ED-160D07D61A39}" destId="{0E719C76-CF88-49EB-AF97-AB5FC04F6608}" srcOrd="1" destOrd="0" presId="urn:microsoft.com/office/officeart/2005/8/layout/orgChart1"/>
    <dgm:cxn modelId="{99A661AD-4113-45C6-955E-2F94E976C875}" type="presParOf" srcId="{D969F0EB-AD64-4CA6-BB91-70348ED60C68}" destId="{2F77A49B-28A8-429E-83EE-E7F3281EF4DF}" srcOrd="1" destOrd="0" presId="urn:microsoft.com/office/officeart/2005/8/layout/orgChart1"/>
    <dgm:cxn modelId="{800CBC72-5DBD-4CBA-9C08-85480670E58E}" type="presParOf" srcId="{D969F0EB-AD64-4CA6-BB91-70348ED60C68}" destId="{7FF18142-3D40-4E9B-9B62-8026ADF0FAE6}" srcOrd="2" destOrd="0" presId="urn:microsoft.com/office/officeart/2005/8/layout/orgChart1"/>
    <dgm:cxn modelId="{BD8D0409-F080-4DFE-A6CA-3A2322C5A131}" type="presParOf" srcId="{98EE38E5-C1BA-4623-84D0-DAD7D7ADEFC1}" destId="{4BB99ECE-1B83-43F6-B76E-4F0252CD1D2D}" srcOrd="2" destOrd="0" presId="urn:microsoft.com/office/officeart/2005/8/layout/orgChart1"/>
    <dgm:cxn modelId="{4EE8D8F4-481E-4EF8-945F-3C2EED990B7B}" type="presParOf" srcId="{98EE38E5-C1BA-4623-84D0-DAD7D7ADEFC1}" destId="{F2A02C06-85B6-4E05-A603-D0238388323B}" srcOrd="3" destOrd="0" presId="urn:microsoft.com/office/officeart/2005/8/layout/orgChart1"/>
    <dgm:cxn modelId="{A4D7ECB8-9769-439E-B035-5B47803F7882}" type="presParOf" srcId="{F2A02C06-85B6-4E05-A603-D0238388323B}" destId="{E6357E41-C7FB-480D-B32B-90B7EDD11B1A}" srcOrd="0" destOrd="0" presId="urn:microsoft.com/office/officeart/2005/8/layout/orgChart1"/>
    <dgm:cxn modelId="{25213C92-E994-4261-AD94-5852CF11B036}" type="presParOf" srcId="{E6357E41-C7FB-480D-B32B-90B7EDD11B1A}" destId="{E36B447A-CA67-4309-A19C-24701DAA4B40}" srcOrd="0" destOrd="0" presId="urn:microsoft.com/office/officeart/2005/8/layout/orgChart1"/>
    <dgm:cxn modelId="{132D0650-75ED-4C65-AF0B-88EFC3EC00BB}" type="presParOf" srcId="{E6357E41-C7FB-480D-B32B-90B7EDD11B1A}" destId="{D65EEC6C-7584-404D-A3EE-27917ABB4175}" srcOrd="1" destOrd="0" presId="urn:microsoft.com/office/officeart/2005/8/layout/orgChart1"/>
    <dgm:cxn modelId="{61F829D3-5915-44EB-AFF6-C6308EED3DCE}" type="presParOf" srcId="{F2A02C06-85B6-4E05-A603-D0238388323B}" destId="{9C6EBAA1-6A94-4158-BB87-C9EDE236E9C3}" srcOrd="1" destOrd="0" presId="urn:microsoft.com/office/officeart/2005/8/layout/orgChart1"/>
    <dgm:cxn modelId="{C4B26DA8-2BD7-482B-80E5-A7CEF2639E15}" type="presParOf" srcId="{F2A02C06-85B6-4E05-A603-D0238388323B}" destId="{4BF36E13-B5C5-4A19-B198-93531FB4D071}" srcOrd="2" destOrd="0" presId="urn:microsoft.com/office/officeart/2005/8/layout/orgChart1"/>
    <dgm:cxn modelId="{DCD56869-7B4A-49D4-A952-7F1468C754EF}" type="presParOf" srcId="{98EE38E5-C1BA-4623-84D0-DAD7D7ADEFC1}" destId="{06550C1A-4284-4618-A555-C1BBA989F46D}" srcOrd="4" destOrd="0" presId="urn:microsoft.com/office/officeart/2005/8/layout/orgChart1"/>
    <dgm:cxn modelId="{56D24C45-A663-461C-9087-8315BE52BDEE}" type="presParOf" srcId="{98EE38E5-C1BA-4623-84D0-DAD7D7ADEFC1}" destId="{839DC155-6D69-44E7-89D6-D87444200338}" srcOrd="5" destOrd="0" presId="urn:microsoft.com/office/officeart/2005/8/layout/orgChart1"/>
    <dgm:cxn modelId="{C41A0071-16E9-4A60-9E7C-E8537E70EE58}" type="presParOf" srcId="{839DC155-6D69-44E7-89D6-D87444200338}" destId="{8E47FDB6-4900-4888-800A-335EDA5DE967}" srcOrd="0" destOrd="0" presId="urn:microsoft.com/office/officeart/2005/8/layout/orgChart1"/>
    <dgm:cxn modelId="{D68F9191-68D8-441D-8C8C-2A64F1D786D9}" type="presParOf" srcId="{8E47FDB6-4900-4888-800A-335EDA5DE967}" destId="{2A3738FC-B6A4-41D9-9E0D-532B13612E2D}" srcOrd="0" destOrd="0" presId="urn:microsoft.com/office/officeart/2005/8/layout/orgChart1"/>
    <dgm:cxn modelId="{486FC44C-0980-4848-BF45-5501306BDE1C}" type="presParOf" srcId="{8E47FDB6-4900-4888-800A-335EDA5DE967}" destId="{1E4B017A-A1B4-45EA-BB6E-DFC1385D18C9}" srcOrd="1" destOrd="0" presId="urn:microsoft.com/office/officeart/2005/8/layout/orgChart1"/>
    <dgm:cxn modelId="{0B249F73-5BBA-45AE-9CF6-FCFADC633896}" type="presParOf" srcId="{839DC155-6D69-44E7-89D6-D87444200338}" destId="{B3342A97-1C64-4A0F-825C-5731BBD87811}" srcOrd="1" destOrd="0" presId="urn:microsoft.com/office/officeart/2005/8/layout/orgChart1"/>
    <dgm:cxn modelId="{A5CAC92A-DAD6-4868-993B-5FC6D6101A99}" type="presParOf" srcId="{839DC155-6D69-44E7-89D6-D87444200338}" destId="{4CC8DEC4-FCAA-43C6-BDB1-7FD707D54A14}" srcOrd="2" destOrd="0" presId="urn:microsoft.com/office/officeart/2005/8/layout/orgChart1"/>
    <dgm:cxn modelId="{76ACA01F-283F-49B4-8277-1AC873CCE76D}" type="presParOf" srcId="{BA943E3D-26C7-46CF-89AA-809836612C33}" destId="{F1181980-28E7-474B-A0BD-3196A736C316}" srcOrd="2" destOrd="0" presId="urn:microsoft.com/office/officeart/2005/8/layout/orgChart1"/>
    <dgm:cxn modelId="{60517D2A-BA26-4D4C-9F60-4CBF78DDA084}" type="presParOf" srcId="{9D0E0FA1-BB71-48FE-A70D-0C132F27ED76}" destId="{0565B979-7623-46D1-9E57-EC543CE8FE3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50C1A-4284-4618-A555-C1BBA989F46D}">
      <dsp:nvSpPr>
        <dsp:cNvPr id="0" name=""/>
        <dsp:cNvSpPr/>
      </dsp:nvSpPr>
      <dsp:spPr>
        <a:xfrm>
          <a:off x="5618342" y="1721348"/>
          <a:ext cx="272334" cy="2670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0049"/>
              </a:lnTo>
              <a:lnTo>
                <a:pt x="272334" y="26700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B99ECE-1B83-43F6-B76E-4F0252CD1D2D}">
      <dsp:nvSpPr>
        <dsp:cNvPr id="0" name=""/>
        <dsp:cNvSpPr/>
      </dsp:nvSpPr>
      <dsp:spPr>
        <a:xfrm>
          <a:off x="5618342" y="1721348"/>
          <a:ext cx="272334" cy="1661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1679"/>
              </a:lnTo>
              <a:lnTo>
                <a:pt x="272334" y="16616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F74563-1673-4313-8161-9EA540D86551}">
      <dsp:nvSpPr>
        <dsp:cNvPr id="0" name=""/>
        <dsp:cNvSpPr/>
      </dsp:nvSpPr>
      <dsp:spPr>
        <a:xfrm>
          <a:off x="5618342" y="1721348"/>
          <a:ext cx="272334" cy="653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3309"/>
              </a:lnTo>
              <a:lnTo>
                <a:pt x="272334" y="6533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80D9B-B387-49E1-BA62-512392FE2584}">
      <dsp:nvSpPr>
        <dsp:cNvPr id="0" name=""/>
        <dsp:cNvSpPr/>
      </dsp:nvSpPr>
      <dsp:spPr>
        <a:xfrm>
          <a:off x="4230754" y="712978"/>
          <a:ext cx="2113812" cy="298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25"/>
              </a:lnTo>
              <a:lnTo>
                <a:pt x="2113812" y="149125"/>
              </a:lnTo>
              <a:lnTo>
                <a:pt x="2113812" y="2982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84777-BF4B-47F3-A466-792CFEFAED1A}">
      <dsp:nvSpPr>
        <dsp:cNvPr id="0" name=""/>
        <dsp:cNvSpPr/>
      </dsp:nvSpPr>
      <dsp:spPr>
        <a:xfrm>
          <a:off x="3504529" y="1721348"/>
          <a:ext cx="272334" cy="2670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0049"/>
              </a:lnTo>
              <a:lnTo>
                <a:pt x="272334" y="26700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D70362-B426-43AA-9A3F-002D2E628FDB}">
      <dsp:nvSpPr>
        <dsp:cNvPr id="0" name=""/>
        <dsp:cNvSpPr/>
      </dsp:nvSpPr>
      <dsp:spPr>
        <a:xfrm>
          <a:off x="3504529" y="1721348"/>
          <a:ext cx="272334" cy="1661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1679"/>
              </a:lnTo>
              <a:lnTo>
                <a:pt x="272334" y="16616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E92D7-B56A-48BD-8722-4051C4A99E0B}">
      <dsp:nvSpPr>
        <dsp:cNvPr id="0" name=""/>
        <dsp:cNvSpPr/>
      </dsp:nvSpPr>
      <dsp:spPr>
        <a:xfrm>
          <a:off x="3504529" y="1721348"/>
          <a:ext cx="272334" cy="653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3309"/>
              </a:lnTo>
              <a:lnTo>
                <a:pt x="272334" y="6533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BCDF7-8CF0-4B78-A380-FD6D1A6B94D6}">
      <dsp:nvSpPr>
        <dsp:cNvPr id="0" name=""/>
        <dsp:cNvSpPr/>
      </dsp:nvSpPr>
      <dsp:spPr>
        <a:xfrm>
          <a:off x="4185034" y="712978"/>
          <a:ext cx="91440" cy="2982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82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391C7-36EC-4B8A-AD49-1E91604AC6BF}">
      <dsp:nvSpPr>
        <dsp:cNvPr id="0" name=""/>
        <dsp:cNvSpPr/>
      </dsp:nvSpPr>
      <dsp:spPr>
        <a:xfrm>
          <a:off x="1390717" y="1721348"/>
          <a:ext cx="272334" cy="2670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0049"/>
              </a:lnTo>
              <a:lnTo>
                <a:pt x="272334" y="26700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0F26E-4693-4834-8FD1-F07E998225C9}">
      <dsp:nvSpPr>
        <dsp:cNvPr id="0" name=""/>
        <dsp:cNvSpPr/>
      </dsp:nvSpPr>
      <dsp:spPr>
        <a:xfrm>
          <a:off x="1390717" y="1721348"/>
          <a:ext cx="272334" cy="1661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1679"/>
              </a:lnTo>
              <a:lnTo>
                <a:pt x="272334" y="16616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56ABD2-A004-43D0-94DC-6C27EB905983}">
      <dsp:nvSpPr>
        <dsp:cNvPr id="0" name=""/>
        <dsp:cNvSpPr/>
      </dsp:nvSpPr>
      <dsp:spPr>
        <a:xfrm>
          <a:off x="1390717" y="1721348"/>
          <a:ext cx="272334" cy="653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3309"/>
              </a:lnTo>
              <a:lnTo>
                <a:pt x="272334" y="6533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E51DD8-1F51-431E-AFD5-EDF6F36F0885}">
      <dsp:nvSpPr>
        <dsp:cNvPr id="0" name=""/>
        <dsp:cNvSpPr/>
      </dsp:nvSpPr>
      <dsp:spPr>
        <a:xfrm>
          <a:off x="2116942" y="712978"/>
          <a:ext cx="2113812" cy="298250"/>
        </a:xfrm>
        <a:custGeom>
          <a:avLst/>
          <a:gdLst/>
          <a:ahLst/>
          <a:cxnLst/>
          <a:rect l="0" t="0" r="0" b="0"/>
          <a:pathLst>
            <a:path>
              <a:moveTo>
                <a:pt x="2113812" y="0"/>
              </a:moveTo>
              <a:lnTo>
                <a:pt x="2113812" y="149125"/>
              </a:lnTo>
              <a:lnTo>
                <a:pt x="0" y="149125"/>
              </a:lnTo>
              <a:lnTo>
                <a:pt x="0" y="2982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752BA-9BB9-44F1-A116-D9B2864BA8FC}">
      <dsp:nvSpPr>
        <dsp:cNvPr id="0" name=""/>
        <dsp:cNvSpPr/>
      </dsp:nvSpPr>
      <dsp:spPr>
        <a:xfrm>
          <a:off x="3322973" y="2859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noProof="0" dirty="0" smtClean="0"/>
            <a:t>Function Tree</a:t>
          </a:r>
          <a:endParaRPr lang="en-GB" sz="2000" kern="1200" noProof="0" dirty="0"/>
        </a:p>
      </dsp:txBody>
      <dsp:txXfrm>
        <a:off x="3322973" y="2859"/>
        <a:ext cx="1815562" cy="710119"/>
      </dsp:txXfrm>
    </dsp:sp>
    <dsp:sp modelId="{B9E99F7B-E049-49C3-8165-F794C57B1677}">
      <dsp:nvSpPr>
        <dsp:cNvPr id="0" name=""/>
        <dsp:cNvSpPr/>
      </dsp:nvSpPr>
      <dsp:spPr>
        <a:xfrm>
          <a:off x="1209160" y="1011229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noProof="0" dirty="0"/>
        </a:p>
      </dsp:txBody>
      <dsp:txXfrm>
        <a:off x="1209160" y="1011229"/>
        <a:ext cx="1815562" cy="710119"/>
      </dsp:txXfrm>
    </dsp:sp>
    <dsp:sp modelId="{190408B3-52FF-4334-B9E0-E9FCEA56E95D}">
      <dsp:nvSpPr>
        <dsp:cNvPr id="0" name=""/>
        <dsp:cNvSpPr/>
      </dsp:nvSpPr>
      <dsp:spPr>
        <a:xfrm>
          <a:off x="1663051" y="2019598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noProof="0" dirty="0"/>
        </a:p>
      </dsp:txBody>
      <dsp:txXfrm>
        <a:off x="1663051" y="2019598"/>
        <a:ext cx="1815562" cy="710119"/>
      </dsp:txXfrm>
    </dsp:sp>
    <dsp:sp modelId="{E750B056-09FD-4F6D-9F22-4420A82BC332}">
      <dsp:nvSpPr>
        <dsp:cNvPr id="0" name=""/>
        <dsp:cNvSpPr/>
      </dsp:nvSpPr>
      <dsp:spPr>
        <a:xfrm>
          <a:off x="1663051" y="3027968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noProof="0" dirty="0"/>
        </a:p>
      </dsp:txBody>
      <dsp:txXfrm>
        <a:off x="1663051" y="3027968"/>
        <a:ext cx="1815562" cy="710119"/>
      </dsp:txXfrm>
    </dsp:sp>
    <dsp:sp modelId="{E8E8F372-82B7-42C0-9EBD-ABC3B9E1FC2E}">
      <dsp:nvSpPr>
        <dsp:cNvPr id="0" name=""/>
        <dsp:cNvSpPr/>
      </dsp:nvSpPr>
      <dsp:spPr>
        <a:xfrm>
          <a:off x="1663051" y="4036338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noProof="0" dirty="0"/>
        </a:p>
      </dsp:txBody>
      <dsp:txXfrm>
        <a:off x="1663051" y="4036338"/>
        <a:ext cx="1815562" cy="710119"/>
      </dsp:txXfrm>
    </dsp:sp>
    <dsp:sp modelId="{743A0D42-ED27-4E8C-953F-1C1F4652FDFF}">
      <dsp:nvSpPr>
        <dsp:cNvPr id="0" name=""/>
        <dsp:cNvSpPr/>
      </dsp:nvSpPr>
      <dsp:spPr>
        <a:xfrm>
          <a:off x="3322973" y="1011229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noProof="0" dirty="0"/>
        </a:p>
      </dsp:txBody>
      <dsp:txXfrm>
        <a:off x="3322973" y="1011229"/>
        <a:ext cx="1815562" cy="710119"/>
      </dsp:txXfrm>
    </dsp:sp>
    <dsp:sp modelId="{A0A599D8-E039-4449-AB96-D9E9C55584F1}">
      <dsp:nvSpPr>
        <dsp:cNvPr id="0" name=""/>
        <dsp:cNvSpPr/>
      </dsp:nvSpPr>
      <dsp:spPr>
        <a:xfrm>
          <a:off x="3776864" y="2019598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noProof="0" dirty="0"/>
        </a:p>
      </dsp:txBody>
      <dsp:txXfrm>
        <a:off x="3776864" y="2019598"/>
        <a:ext cx="1815562" cy="710119"/>
      </dsp:txXfrm>
    </dsp:sp>
    <dsp:sp modelId="{F9EB1EAF-3E18-4D69-8538-8DD62885087E}">
      <dsp:nvSpPr>
        <dsp:cNvPr id="0" name=""/>
        <dsp:cNvSpPr/>
      </dsp:nvSpPr>
      <dsp:spPr>
        <a:xfrm>
          <a:off x="3776864" y="3027968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noProof="0" dirty="0"/>
        </a:p>
      </dsp:txBody>
      <dsp:txXfrm>
        <a:off x="3776864" y="3027968"/>
        <a:ext cx="1815562" cy="710119"/>
      </dsp:txXfrm>
    </dsp:sp>
    <dsp:sp modelId="{555105EA-F2E1-4133-A9D7-A0253713B0E2}">
      <dsp:nvSpPr>
        <dsp:cNvPr id="0" name=""/>
        <dsp:cNvSpPr/>
      </dsp:nvSpPr>
      <dsp:spPr>
        <a:xfrm>
          <a:off x="3776864" y="4036338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noProof="0" dirty="0"/>
        </a:p>
      </dsp:txBody>
      <dsp:txXfrm>
        <a:off x="3776864" y="4036338"/>
        <a:ext cx="1815562" cy="710119"/>
      </dsp:txXfrm>
    </dsp:sp>
    <dsp:sp modelId="{8D2DA8F7-DB02-48DB-9B38-FA0D15138EF4}">
      <dsp:nvSpPr>
        <dsp:cNvPr id="0" name=""/>
        <dsp:cNvSpPr/>
      </dsp:nvSpPr>
      <dsp:spPr>
        <a:xfrm>
          <a:off x="5436786" y="1011229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noProof="0" dirty="0"/>
        </a:p>
      </dsp:txBody>
      <dsp:txXfrm>
        <a:off x="5436786" y="1011229"/>
        <a:ext cx="1815562" cy="710119"/>
      </dsp:txXfrm>
    </dsp:sp>
    <dsp:sp modelId="{D76ED969-055B-4568-B19A-C7AC8F01C40E}">
      <dsp:nvSpPr>
        <dsp:cNvPr id="0" name=""/>
        <dsp:cNvSpPr/>
      </dsp:nvSpPr>
      <dsp:spPr>
        <a:xfrm>
          <a:off x="5890676" y="2019598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noProof="0" dirty="0"/>
        </a:p>
      </dsp:txBody>
      <dsp:txXfrm>
        <a:off x="5890676" y="2019598"/>
        <a:ext cx="1815562" cy="710119"/>
      </dsp:txXfrm>
    </dsp:sp>
    <dsp:sp modelId="{E36B447A-CA67-4309-A19C-24701DAA4B40}">
      <dsp:nvSpPr>
        <dsp:cNvPr id="0" name=""/>
        <dsp:cNvSpPr/>
      </dsp:nvSpPr>
      <dsp:spPr>
        <a:xfrm>
          <a:off x="5890676" y="3027968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noProof="0" dirty="0"/>
        </a:p>
      </dsp:txBody>
      <dsp:txXfrm>
        <a:off x="5890676" y="3027968"/>
        <a:ext cx="1815562" cy="710119"/>
      </dsp:txXfrm>
    </dsp:sp>
    <dsp:sp modelId="{2A3738FC-B6A4-41D9-9E0D-532B13612E2D}">
      <dsp:nvSpPr>
        <dsp:cNvPr id="0" name=""/>
        <dsp:cNvSpPr/>
      </dsp:nvSpPr>
      <dsp:spPr>
        <a:xfrm>
          <a:off x="5890676" y="4036338"/>
          <a:ext cx="1815562" cy="7101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 dirty="0"/>
        </a:p>
      </dsp:txBody>
      <dsp:txXfrm>
        <a:off x="5890676" y="4036338"/>
        <a:ext cx="1815562" cy="710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DEB45-B9ED-42AB-9F1D-48349D5AF979}" type="datetimeFigureOut">
              <a:rPr lang="de-DE" smtClean="0"/>
              <a:t>02.06.2015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7CB78-9269-4442-88B8-B9A4BD50A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49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Erklärung:</a:t>
            </a:r>
          </a:p>
          <a:p>
            <a:r>
              <a:rPr lang="de-DE" dirty="0" smtClean="0"/>
              <a:t>Wenn die Fragen</a:t>
            </a:r>
            <a:r>
              <a:rPr lang="de-DE" baseline="0" dirty="0" smtClean="0"/>
              <a:t> ausgearbeitet sind, bietet es sich an, die Fragen zu </a:t>
            </a:r>
            <a:r>
              <a:rPr lang="de-DE" baseline="0" dirty="0" err="1" smtClean="0"/>
              <a:t>clustern</a:t>
            </a:r>
            <a:r>
              <a:rPr lang="de-DE" baseline="0" dirty="0" smtClean="0"/>
              <a:t>, hierfür soll in der folgenden Folie Platz sein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96052-E964-49CE-97ED-D0D9A5B17705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07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9FDD-5D19-48DC-94F9-AC236C63AC1C}" type="datetimeFigureOut">
              <a:rPr lang="de-DE" smtClean="0"/>
              <a:t>02.06.2015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982B-0C08-444F-A620-23F1D62B7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7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9FDD-5D19-48DC-94F9-AC236C63AC1C}" type="datetimeFigureOut">
              <a:rPr lang="de-DE" smtClean="0"/>
              <a:t>02.06.2015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982B-0C08-444F-A620-23F1D62B7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40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9FDD-5D19-48DC-94F9-AC236C63AC1C}" type="datetimeFigureOut">
              <a:rPr lang="de-DE" smtClean="0"/>
              <a:t>02.06.2015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982B-0C08-444F-A620-23F1D62B7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267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idx="1"/>
          </p:nvPr>
        </p:nvSpPr>
        <p:spPr bwMode="auto">
          <a:xfrm>
            <a:off x="618067" y="160178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98072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9FDD-5D19-48DC-94F9-AC236C63AC1C}" type="datetimeFigureOut">
              <a:rPr lang="de-DE" smtClean="0"/>
              <a:t>02.06.2015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982B-0C08-444F-A620-23F1D62B7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88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9FDD-5D19-48DC-94F9-AC236C63AC1C}" type="datetimeFigureOut">
              <a:rPr lang="de-DE" smtClean="0"/>
              <a:t>02.06.2015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982B-0C08-444F-A620-23F1D62B7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57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9FDD-5D19-48DC-94F9-AC236C63AC1C}" type="datetimeFigureOut">
              <a:rPr lang="de-DE" smtClean="0"/>
              <a:t>02.06.2015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982B-0C08-444F-A620-23F1D62B7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541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9FDD-5D19-48DC-94F9-AC236C63AC1C}" type="datetimeFigureOut">
              <a:rPr lang="de-DE" smtClean="0"/>
              <a:t>02.06.2015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982B-0C08-444F-A620-23F1D62B7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85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9FDD-5D19-48DC-94F9-AC236C63AC1C}" type="datetimeFigureOut">
              <a:rPr lang="de-DE" smtClean="0"/>
              <a:t>02.06.2015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982B-0C08-444F-A620-23F1D62B7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39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9FDD-5D19-48DC-94F9-AC236C63AC1C}" type="datetimeFigureOut">
              <a:rPr lang="de-DE" smtClean="0"/>
              <a:t>02.06.2015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982B-0C08-444F-A620-23F1D62B7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17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9FDD-5D19-48DC-94F9-AC236C63AC1C}" type="datetimeFigureOut">
              <a:rPr lang="de-DE" smtClean="0"/>
              <a:t>02.06.2015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982B-0C08-444F-A620-23F1D62B7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97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9FDD-5D19-48DC-94F9-AC236C63AC1C}" type="datetimeFigureOut">
              <a:rPr lang="de-DE" smtClean="0"/>
              <a:t>02.06.2015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982B-0C08-444F-A620-23F1D62B7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68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D9FDD-5D19-48DC-94F9-AC236C63AC1C}" type="datetimeFigureOut">
              <a:rPr lang="de-DE" smtClean="0"/>
              <a:t>02.06.2015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7982B-0C08-444F-A620-23F1D62B7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20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959985"/>
              </p:ext>
            </p:extLst>
          </p:nvPr>
        </p:nvGraphicFramePr>
        <p:xfrm>
          <a:off x="1633330" y="1601788"/>
          <a:ext cx="8915400" cy="4749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5887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Breitbild</PresentationFormat>
  <Paragraphs>5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Function Tree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Tree</dc:title>
  <dc:creator>Thomas F</dc:creator>
  <cp:lastModifiedBy>Kilian Meßmer</cp:lastModifiedBy>
  <cp:revision>2</cp:revision>
  <dcterms:created xsi:type="dcterms:W3CDTF">2015-06-01T10:04:53Z</dcterms:created>
  <dcterms:modified xsi:type="dcterms:W3CDTF">2015-06-02T08:51:50Z</dcterms:modified>
</cp:coreProperties>
</file>