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B80C7F2-AD6D-420C-BAE2-07E6DD04D8CC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1771A5"/>
    <a:srgbClr val="0077BB"/>
    <a:srgbClr val="FF7100"/>
    <a:srgbClr val="3573AA"/>
    <a:srgbClr val="EE7D00"/>
    <a:srgbClr val="41AB34"/>
    <a:srgbClr val="3FA830"/>
    <a:srgbClr val="0078BC"/>
    <a:srgbClr val="349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6" autoAdjust="0"/>
    <p:restoredTop sz="87885" autoAdjust="0"/>
  </p:normalViewPr>
  <p:slideViewPr>
    <p:cSldViewPr snapToGrid="0">
      <p:cViewPr varScale="1">
        <p:scale>
          <a:sx n="107" d="100"/>
          <a:sy n="107" d="100"/>
        </p:scale>
        <p:origin x="1500" y="102"/>
      </p:cViewPr>
      <p:guideLst>
        <p:guide orient="horz" pos="21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411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B4F67-9494-4AD7-BD80-038E8FBAAE6C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C4146EB-30C3-4E3B-BE7C-3202AC38603F}">
      <dgm:prSet phldrT="[Text]" custT="1"/>
      <dgm:spPr/>
      <dgm:t>
        <a:bodyPr/>
        <a:lstStyle/>
        <a:p>
          <a:r>
            <a:rPr lang="en-GB" sz="1600" noProof="0" dirty="0" smtClean="0"/>
            <a:t>Function </a:t>
          </a:r>
          <a:r>
            <a:rPr lang="en-GB" sz="1600" noProof="0" dirty="0" smtClean="0"/>
            <a:t>Tree</a:t>
          </a:r>
          <a:endParaRPr lang="en-GB" sz="1600" noProof="0" dirty="0"/>
        </a:p>
      </dgm:t>
    </dgm:pt>
    <dgm:pt modelId="{373A2F2A-99C4-47D9-B161-66B456235442}" type="parTrans" cxnId="{B52DBAFE-33B6-4850-88AF-81CD4817E8B6}">
      <dgm:prSet/>
      <dgm:spPr/>
      <dgm:t>
        <a:bodyPr/>
        <a:lstStyle/>
        <a:p>
          <a:endParaRPr lang="de-DE"/>
        </a:p>
      </dgm:t>
    </dgm:pt>
    <dgm:pt modelId="{4755162A-3915-45C8-892C-37065DE36C58}" type="sibTrans" cxnId="{B52DBAFE-33B6-4850-88AF-81CD4817E8B6}">
      <dgm:prSet/>
      <dgm:spPr/>
      <dgm:t>
        <a:bodyPr/>
        <a:lstStyle/>
        <a:p>
          <a:endParaRPr lang="de-DE"/>
        </a:p>
      </dgm:t>
    </dgm:pt>
    <dgm:pt modelId="{2D79B3BB-3CB4-4799-852F-307C776B8AF2}">
      <dgm:prSet phldrT="[Text]" custT="1"/>
      <dgm:spPr/>
      <dgm:t>
        <a:bodyPr/>
        <a:lstStyle/>
        <a:p>
          <a:endParaRPr lang="en-GB" sz="2400" noProof="0" dirty="0"/>
        </a:p>
      </dgm:t>
    </dgm:pt>
    <dgm:pt modelId="{C9549921-E590-42D5-BD0C-9D5A9C32FCED}" type="parTrans" cxnId="{F8CB68EB-E769-434D-AEA4-96183AACF08A}">
      <dgm:prSet/>
      <dgm:spPr/>
      <dgm:t>
        <a:bodyPr/>
        <a:lstStyle/>
        <a:p>
          <a:endParaRPr lang="de-DE"/>
        </a:p>
      </dgm:t>
    </dgm:pt>
    <dgm:pt modelId="{1970E5B1-6BC1-4DDD-A197-B78D40B46313}" type="sibTrans" cxnId="{F8CB68EB-E769-434D-AEA4-96183AACF08A}">
      <dgm:prSet/>
      <dgm:spPr/>
      <dgm:t>
        <a:bodyPr/>
        <a:lstStyle/>
        <a:p>
          <a:endParaRPr lang="de-DE"/>
        </a:p>
      </dgm:t>
    </dgm:pt>
    <dgm:pt modelId="{6FDDE2EF-9311-42AD-8420-61A1DC877C10}">
      <dgm:prSet phldrT="[Text]" custT="1"/>
      <dgm:spPr/>
      <dgm:t>
        <a:bodyPr/>
        <a:lstStyle/>
        <a:p>
          <a:endParaRPr lang="en-GB" sz="2400" noProof="0" dirty="0"/>
        </a:p>
      </dgm:t>
    </dgm:pt>
    <dgm:pt modelId="{FCFB4EE6-E46F-4A9B-AD9E-7C163DD4FC2D}" type="parTrans" cxnId="{A5D42178-1B5B-438D-9F23-7646C6F16F8D}">
      <dgm:prSet/>
      <dgm:spPr/>
      <dgm:t>
        <a:bodyPr/>
        <a:lstStyle/>
        <a:p>
          <a:endParaRPr lang="de-DE"/>
        </a:p>
      </dgm:t>
    </dgm:pt>
    <dgm:pt modelId="{5BB06AD2-E9E6-4270-B3F3-A4A6CEE8F18F}" type="sibTrans" cxnId="{A5D42178-1B5B-438D-9F23-7646C6F16F8D}">
      <dgm:prSet/>
      <dgm:spPr/>
      <dgm:t>
        <a:bodyPr/>
        <a:lstStyle/>
        <a:p>
          <a:endParaRPr lang="de-DE"/>
        </a:p>
      </dgm:t>
    </dgm:pt>
    <dgm:pt modelId="{0C225D41-2938-4975-BECB-6BE4B25F33C2}">
      <dgm:prSet phldrT="[Text]" custT="1"/>
      <dgm:spPr/>
      <dgm:t>
        <a:bodyPr/>
        <a:lstStyle/>
        <a:p>
          <a:endParaRPr lang="en-GB" sz="2400" noProof="0" dirty="0"/>
        </a:p>
      </dgm:t>
    </dgm:pt>
    <dgm:pt modelId="{22FF23A0-4855-4194-956E-B89EB1D06382}" type="parTrans" cxnId="{B7DC3683-7551-4338-8E8F-21CBC8E64B03}">
      <dgm:prSet/>
      <dgm:spPr/>
      <dgm:t>
        <a:bodyPr/>
        <a:lstStyle/>
        <a:p>
          <a:endParaRPr lang="de-DE"/>
        </a:p>
      </dgm:t>
    </dgm:pt>
    <dgm:pt modelId="{465542AC-2DBB-4174-A903-B9B67E2367BD}" type="sibTrans" cxnId="{B7DC3683-7551-4338-8E8F-21CBC8E64B03}">
      <dgm:prSet/>
      <dgm:spPr/>
      <dgm:t>
        <a:bodyPr/>
        <a:lstStyle/>
        <a:p>
          <a:endParaRPr lang="de-DE"/>
        </a:p>
      </dgm:t>
    </dgm:pt>
    <dgm:pt modelId="{049CAA4C-F1B5-42F1-8169-77E761031C0B}">
      <dgm:prSet phldrT="[Text]" custT="1"/>
      <dgm:spPr/>
      <dgm:t>
        <a:bodyPr/>
        <a:lstStyle/>
        <a:p>
          <a:endParaRPr lang="en-GB" sz="2400" noProof="0" dirty="0"/>
        </a:p>
      </dgm:t>
    </dgm:pt>
    <dgm:pt modelId="{D88C2E53-C341-41A0-816D-BAA62A2BF28D}" type="parTrans" cxnId="{64C0B361-614B-4EC5-8108-32482D2D23E9}">
      <dgm:prSet/>
      <dgm:spPr/>
      <dgm:t>
        <a:bodyPr/>
        <a:lstStyle/>
        <a:p>
          <a:endParaRPr lang="de-DE"/>
        </a:p>
      </dgm:t>
    </dgm:pt>
    <dgm:pt modelId="{D025815C-5BCB-43C2-BAA8-9DA7642720DE}" type="sibTrans" cxnId="{64C0B361-614B-4EC5-8108-32482D2D23E9}">
      <dgm:prSet/>
      <dgm:spPr/>
      <dgm:t>
        <a:bodyPr/>
        <a:lstStyle/>
        <a:p>
          <a:endParaRPr lang="de-DE"/>
        </a:p>
      </dgm:t>
    </dgm:pt>
    <dgm:pt modelId="{38DB6A97-7CBA-46AA-9692-437B48BD87F6}">
      <dgm:prSet phldrT="[Text]" custT="1"/>
      <dgm:spPr/>
      <dgm:t>
        <a:bodyPr/>
        <a:lstStyle/>
        <a:p>
          <a:endParaRPr lang="en-GB" sz="2400" noProof="0" dirty="0"/>
        </a:p>
      </dgm:t>
    </dgm:pt>
    <dgm:pt modelId="{D8A44F74-6BB7-40CD-9AC5-D895655B97EA}" type="parTrans" cxnId="{EF228E9C-9479-43BC-98A7-EB3435A993A9}">
      <dgm:prSet/>
      <dgm:spPr/>
      <dgm:t>
        <a:bodyPr/>
        <a:lstStyle/>
        <a:p>
          <a:endParaRPr lang="de-DE"/>
        </a:p>
      </dgm:t>
    </dgm:pt>
    <dgm:pt modelId="{4FE1AB2B-7D2B-491E-9C4E-7A6F4BF4D4D4}" type="sibTrans" cxnId="{EF228E9C-9479-43BC-98A7-EB3435A993A9}">
      <dgm:prSet/>
      <dgm:spPr/>
      <dgm:t>
        <a:bodyPr/>
        <a:lstStyle/>
        <a:p>
          <a:endParaRPr lang="de-DE"/>
        </a:p>
      </dgm:t>
    </dgm:pt>
    <dgm:pt modelId="{0C2BE54D-B4E5-47E0-9484-D1EFAB4EB2C0}">
      <dgm:prSet phldrT="[Text]" custT="1"/>
      <dgm:spPr/>
      <dgm:t>
        <a:bodyPr/>
        <a:lstStyle/>
        <a:p>
          <a:endParaRPr lang="en-GB" sz="2400" noProof="0" dirty="0"/>
        </a:p>
      </dgm:t>
    </dgm:pt>
    <dgm:pt modelId="{E93576C4-D729-4A0F-BBE1-7D08A692A019}" type="parTrans" cxnId="{76AA7C77-A584-4A52-8756-BDD07DA3B1D4}">
      <dgm:prSet/>
      <dgm:spPr/>
      <dgm:t>
        <a:bodyPr/>
        <a:lstStyle/>
        <a:p>
          <a:endParaRPr lang="de-DE"/>
        </a:p>
      </dgm:t>
    </dgm:pt>
    <dgm:pt modelId="{54B7FB1C-24A4-4018-B636-0E469D965D02}" type="sibTrans" cxnId="{76AA7C77-A584-4A52-8756-BDD07DA3B1D4}">
      <dgm:prSet/>
      <dgm:spPr/>
      <dgm:t>
        <a:bodyPr/>
        <a:lstStyle/>
        <a:p>
          <a:endParaRPr lang="de-DE"/>
        </a:p>
      </dgm:t>
    </dgm:pt>
    <dgm:pt modelId="{49456BC8-6790-491F-B857-407CC5330FD5}">
      <dgm:prSet phldrT="[Text]" custT="1"/>
      <dgm:spPr/>
      <dgm:t>
        <a:bodyPr/>
        <a:lstStyle/>
        <a:p>
          <a:endParaRPr lang="en-GB" sz="2400" noProof="0" dirty="0"/>
        </a:p>
      </dgm:t>
    </dgm:pt>
    <dgm:pt modelId="{3B86D01A-A2CE-4120-B9AD-45B8319CA354}" type="parTrans" cxnId="{4BE8353F-2BC3-4A33-BD58-A6B4E2C6B219}">
      <dgm:prSet/>
      <dgm:spPr/>
      <dgm:t>
        <a:bodyPr/>
        <a:lstStyle/>
        <a:p>
          <a:endParaRPr lang="de-DE"/>
        </a:p>
      </dgm:t>
    </dgm:pt>
    <dgm:pt modelId="{D1B6148F-DA59-4DA0-BA05-204B68F8CF0C}" type="sibTrans" cxnId="{4BE8353F-2BC3-4A33-BD58-A6B4E2C6B219}">
      <dgm:prSet/>
      <dgm:spPr/>
      <dgm:t>
        <a:bodyPr/>
        <a:lstStyle/>
        <a:p>
          <a:endParaRPr lang="de-DE"/>
        </a:p>
      </dgm:t>
    </dgm:pt>
    <dgm:pt modelId="{539ACAE6-61A5-4094-B151-DAF0C9503AD3}">
      <dgm:prSet phldrT="[Text]" custT="1"/>
      <dgm:spPr/>
      <dgm:t>
        <a:bodyPr/>
        <a:lstStyle/>
        <a:p>
          <a:endParaRPr lang="en-GB" sz="2400" noProof="0" dirty="0"/>
        </a:p>
      </dgm:t>
    </dgm:pt>
    <dgm:pt modelId="{BAABC236-23E4-477F-88FF-C87663BEE272}" type="parTrans" cxnId="{23CD767A-7EF6-490F-87B7-6C252D93983F}">
      <dgm:prSet/>
      <dgm:spPr/>
      <dgm:t>
        <a:bodyPr/>
        <a:lstStyle/>
        <a:p>
          <a:endParaRPr lang="de-DE"/>
        </a:p>
      </dgm:t>
    </dgm:pt>
    <dgm:pt modelId="{1CAB5471-81BB-426C-A3DC-2ADC0C9522DC}" type="sibTrans" cxnId="{23CD767A-7EF6-490F-87B7-6C252D93983F}">
      <dgm:prSet/>
      <dgm:spPr/>
      <dgm:t>
        <a:bodyPr/>
        <a:lstStyle/>
        <a:p>
          <a:endParaRPr lang="de-DE"/>
        </a:p>
      </dgm:t>
    </dgm:pt>
    <dgm:pt modelId="{3CD34646-A4AA-46AC-839A-08732300643E}">
      <dgm:prSet phldrT="[Text]" custT="1"/>
      <dgm:spPr/>
      <dgm:t>
        <a:bodyPr/>
        <a:lstStyle/>
        <a:p>
          <a:endParaRPr lang="en-GB" sz="2400" noProof="0" dirty="0"/>
        </a:p>
      </dgm:t>
    </dgm:pt>
    <dgm:pt modelId="{DFC4C96E-8E6F-480E-A311-A474FA6ED0A7}" type="parTrans" cxnId="{2FBF3CF0-2563-4678-AAD3-00EE96874222}">
      <dgm:prSet/>
      <dgm:spPr/>
      <dgm:t>
        <a:bodyPr/>
        <a:lstStyle/>
        <a:p>
          <a:endParaRPr lang="de-DE"/>
        </a:p>
      </dgm:t>
    </dgm:pt>
    <dgm:pt modelId="{1ABFC41D-794B-4167-BF1F-B3766CC7417E}" type="sibTrans" cxnId="{2FBF3CF0-2563-4678-AAD3-00EE96874222}">
      <dgm:prSet/>
      <dgm:spPr/>
      <dgm:t>
        <a:bodyPr/>
        <a:lstStyle/>
        <a:p>
          <a:endParaRPr lang="de-DE"/>
        </a:p>
      </dgm:t>
    </dgm:pt>
    <dgm:pt modelId="{614F2CD3-D8FA-4BEE-859A-7709064A04B3}">
      <dgm:prSet phldrT="[Text]" custT="1"/>
      <dgm:spPr/>
      <dgm:t>
        <a:bodyPr/>
        <a:lstStyle/>
        <a:p>
          <a:endParaRPr lang="en-GB" sz="2400" noProof="0" dirty="0"/>
        </a:p>
      </dgm:t>
    </dgm:pt>
    <dgm:pt modelId="{C83E80A9-817D-4A64-9D6F-A8AE50A49388}" type="parTrans" cxnId="{0E7E6E76-47B7-41B1-A534-5C4D3E392C7B}">
      <dgm:prSet/>
      <dgm:spPr/>
      <dgm:t>
        <a:bodyPr/>
        <a:lstStyle/>
        <a:p>
          <a:endParaRPr lang="de-DE"/>
        </a:p>
      </dgm:t>
    </dgm:pt>
    <dgm:pt modelId="{64DB3516-15FA-44FE-ACFC-5848ACBE67E8}" type="sibTrans" cxnId="{0E7E6E76-47B7-41B1-A534-5C4D3E392C7B}">
      <dgm:prSet/>
      <dgm:spPr/>
      <dgm:t>
        <a:bodyPr/>
        <a:lstStyle/>
        <a:p>
          <a:endParaRPr lang="de-DE"/>
        </a:p>
      </dgm:t>
    </dgm:pt>
    <dgm:pt modelId="{D776ED17-CF9F-4314-9242-DF844685E313}">
      <dgm:prSet phldrT="[Text]" custT="1"/>
      <dgm:spPr/>
      <dgm:t>
        <a:bodyPr/>
        <a:lstStyle/>
        <a:p>
          <a:endParaRPr lang="de-DE" sz="2400" dirty="0"/>
        </a:p>
      </dgm:t>
    </dgm:pt>
    <dgm:pt modelId="{4D655D47-711B-474C-9FA3-A95AD3EF0B79}" type="sibTrans" cxnId="{850EEEBC-1E79-4403-8200-D55E1AAEF269}">
      <dgm:prSet/>
      <dgm:spPr/>
      <dgm:t>
        <a:bodyPr/>
        <a:lstStyle/>
        <a:p>
          <a:endParaRPr lang="de-DE"/>
        </a:p>
      </dgm:t>
    </dgm:pt>
    <dgm:pt modelId="{8F4599B6-9031-40DF-B10B-8B343F1C02A7}" type="parTrans" cxnId="{850EEEBC-1E79-4403-8200-D55E1AAEF269}">
      <dgm:prSet/>
      <dgm:spPr/>
      <dgm:t>
        <a:bodyPr/>
        <a:lstStyle/>
        <a:p>
          <a:endParaRPr lang="de-DE"/>
        </a:p>
      </dgm:t>
    </dgm:pt>
    <dgm:pt modelId="{E47FF557-B98F-4702-ADD6-1B3D79494FF7}">
      <dgm:prSet phldrT="[Text]" custT="1"/>
      <dgm:spPr/>
      <dgm:t>
        <a:bodyPr/>
        <a:lstStyle/>
        <a:p>
          <a:endParaRPr lang="en-GB" sz="2400" noProof="0" dirty="0"/>
        </a:p>
      </dgm:t>
    </dgm:pt>
    <dgm:pt modelId="{E5D71AFF-32BD-4247-BF80-9353491E87E8}" type="sibTrans" cxnId="{5515DCF0-1C29-4236-B052-D9F810A755DC}">
      <dgm:prSet/>
      <dgm:spPr/>
      <dgm:t>
        <a:bodyPr/>
        <a:lstStyle/>
        <a:p>
          <a:endParaRPr lang="de-DE"/>
        </a:p>
      </dgm:t>
    </dgm:pt>
    <dgm:pt modelId="{B5D48C92-509F-40BB-A3FC-DAE1112F4A3D}" type="parTrans" cxnId="{5515DCF0-1C29-4236-B052-D9F810A755DC}">
      <dgm:prSet/>
      <dgm:spPr/>
      <dgm:t>
        <a:bodyPr/>
        <a:lstStyle/>
        <a:p>
          <a:endParaRPr lang="de-DE"/>
        </a:p>
      </dgm:t>
    </dgm:pt>
    <dgm:pt modelId="{ABDEF8DC-E8C0-4CEF-ABE4-D367EB0CE6B4}" type="pres">
      <dgm:prSet presAssocID="{465B4F67-9494-4AD7-BD80-038E8FBAAE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9D0E0FA1-BB71-48FE-A70D-0C132F27ED76}" type="pres">
      <dgm:prSet presAssocID="{6C4146EB-30C3-4E3B-BE7C-3202AC38603F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CBA6CA5-A3CB-4950-8859-3269723C840B}" type="pres">
      <dgm:prSet presAssocID="{6C4146EB-30C3-4E3B-BE7C-3202AC38603F}" presName="rootComposite1" presStyleCnt="0"/>
      <dgm:spPr/>
      <dgm:t>
        <a:bodyPr/>
        <a:lstStyle/>
        <a:p>
          <a:endParaRPr lang="de-DE"/>
        </a:p>
      </dgm:t>
    </dgm:pt>
    <dgm:pt modelId="{6B7752BA-9BB9-44F1-A116-D9B2864BA8FC}" type="pres">
      <dgm:prSet presAssocID="{6C4146EB-30C3-4E3B-BE7C-3202AC38603F}" presName="rootText1" presStyleLbl="node0" presStyleIdx="0" presStyleCnt="1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37A671E-08A2-4FD9-95F7-BEFA4CBB784C}" type="pres">
      <dgm:prSet presAssocID="{6C4146EB-30C3-4E3B-BE7C-3202AC38603F}" presName="rootConnector1" presStyleLbl="node1" presStyleIdx="0" presStyleCnt="0"/>
      <dgm:spPr/>
      <dgm:t>
        <a:bodyPr/>
        <a:lstStyle/>
        <a:p>
          <a:endParaRPr lang="de-DE"/>
        </a:p>
      </dgm:t>
    </dgm:pt>
    <dgm:pt modelId="{8149275E-9809-4997-B926-55DD3E660A02}" type="pres">
      <dgm:prSet presAssocID="{6C4146EB-30C3-4E3B-BE7C-3202AC38603F}" presName="hierChild2" presStyleCnt="0"/>
      <dgm:spPr/>
      <dgm:t>
        <a:bodyPr/>
        <a:lstStyle/>
        <a:p>
          <a:endParaRPr lang="de-DE"/>
        </a:p>
      </dgm:t>
    </dgm:pt>
    <dgm:pt modelId="{8FE51DD8-1F51-431E-AFD5-EDF6F36F0885}" type="pres">
      <dgm:prSet presAssocID="{C9549921-E590-42D5-BD0C-9D5A9C32FCED}" presName="Name37" presStyleLbl="parChTrans1D2" presStyleIdx="0" presStyleCnt="3" custSzX="2660538"/>
      <dgm:spPr/>
      <dgm:t>
        <a:bodyPr/>
        <a:lstStyle/>
        <a:p>
          <a:endParaRPr lang="de-DE"/>
        </a:p>
      </dgm:t>
    </dgm:pt>
    <dgm:pt modelId="{B6E8BD80-530E-4AF2-B2E6-8D44E30EFCDE}" type="pres">
      <dgm:prSet presAssocID="{2D79B3BB-3CB4-4799-852F-307C776B8AF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C58123B-9724-4806-970B-DD228DA67AEB}" type="pres">
      <dgm:prSet presAssocID="{2D79B3BB-3CB4-4799-852F-307C776B8AF2}" presName="rootComposite" presStyleCnt="0"/>
      <dgm:spPr/>
      <dgm:t>
        <a:bodyPr/>
        <a:lstStyle/>
        <a:p>
          <a:endParaRPr lang="de-DE"/>
        </a:p>
      </dgm:t>
    </dgm:pt>
    <dgm:pt modelId="{B9E99F7B-E049-49C3-8165-F794C57B1677}" type="pres">
      <dgm:prSet presAssocID="{2D79B3BB-3CB4-4799-852F-307C776B8AF2}" presName="rootText" presStyleLbl="node2" presStyleIdx="0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B81A8E-4C6B-4A07-A7BD-37256E8D9C8A}" type="pres">
      <dgm:prSet presAssocID="{2D79B3BB-3CB4-4799-852F-307C776B8AF2}" presName="rootConnector" presStyleLbl="node2" presStyleIdx="0" presStyleCnt="3"/>
      <dgm:spPr/>
      <dgm:t>
        <a:bodyPr/>
        <a:lstStyle/>
        <a:p>
          <a:endParaRPr lang="de-DE"/>
        </a:p>
      </dgm:t>
    </dgm:pt>
    <dgm:pt modelId="{DE62852D-29A4-42EE-97AA-B635F86CF98A}" type="pres">
      <dgm:prSet presAssocID="{2D79B3BB-3CB4-4799-852F-307C776B8AF2}" presName="hierChild4" presStyleCnt="0"/>
      <dgm:spPr/>
      <dgm:t>
        <a:bodyPr/>
        <a:lstStyle/>
        <a:p>
          <a:endParaRPr lang="de-DE"/>
        </a:p>
      </dgm:t>
    </dgm:pt>
    <dgm:pt modelId="{6156ABD2-A004-43D0-94DC-6C27EB905983}" type="pres">
      <dgm:prSet presAssocID="{FCFB4EE6-E46F-4A9B-AD9E-7C163DD4FC2D}" presName="Name37" presStyleLbl="parChTrans1D3" presStyleIdx="0" presStyleCnt="9" custSzX="224858"/>
      <dgm:spPr/>
      <dgm:t>
        <a:bodyPr/>
        <a:lstStyle/>
        <a:p>
          <a:endParaRPr lang="de-DE"/>
        </a:p>
      </dgm:t>
    </dgm:pt>
    <dgm:pt modelId="{97C7049B-8D3C-48B9-BFC7-3EC52B5A7F6A}" type="pres">
      <dgm:prSet presAssocID="{6FDDE2EF-9311-42AD-8420-61A1DC877C1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2A08233-45A2-4ECD-92F1-72137E1EF833}" type="pres">
      <dgm:prSet presAssocID="{6FDDE2EF-9311-42AD-8420-61A1DC877C10}" presName="rootComposite" presStyleCnt="0"/>
      <dgm:spPr/>
      <dgm:t>
        <a:bodyPr/>
        <a:lstStyle/>
        <a:p>
          <a:endParaRPr lang="de-DE"/>
        </a:p>
      </dgm:t>
    </dgm:pt>
    <dgm:pt modelId="{190408B3-52FF-4334-B9E0-E9FCEA56E95D}" type="pres">
      <dgm:prSet presAssocID="{6FDDE2EF-9311-42AD-8420-61A1DC877C10}" presName="rootText" presStyleLbl="node3" presStyleIdx="0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6578F13-E576-422E-992A-24A8B13A506B}" type="pres">
      <dgm:prSet presAssocID="{6FDDE2EF-9311-42AD-8420-61A1DC877C10}" presName="rootConnector" presStyleLbl="node3" presStyleIdx="0" presStyleCnt="9"/>
      <dgm:spPr/>
      <dgm:t>
        <a:bodyPr/>
        <a:lstStyle/>
        <a:p>
          <a:endParaRPr lang="de-DE"/>
        </a:p>
      </dgm:t>
    </dgm:pt>
    <dgm:pt modelId="{F8AA9A40-C22A-4FEF-A273-14A6B3D5F9DD}" type="pres">
      <dgm:prSet presAssocID="{6FDDE2EF-9311-42AD-8420-61A1DC877C10}" presName="hierChild4" presStyleCnt="0"/>
      <dgm:spPr/>
      <dgm:t>
        <a:bodyPr/>
        <a:lstStyle/>
        <a:p>
          <a:endParaRPr lang="de-DE"/>
        </a:p>
      </dgm:t>
    </dgm:pt>
    <dgm:pt modelId="{949488BE-25AC-4334-A4AC-F321B3E8590F}" type="pres">
      <dgm:prSet presAssocID="{6FDDE2EF-9311-42AD-8420-61A1DC877C10}" presName="hierChild5" presStyleCnt="0"/>
      <dgm:spPr/>
      <dgm:t>
        <a:bodyPr/>
        <a:lstStyle/>
        <a:p>
          <a:endParaRPr lang="de-DE"/>
        </a:p>
      </dgm:t>
    </dgm:pt>
    <dgm:pt modelId="{3540F26E-4693-4834-8FD1-F07E998225C9}" type="pres">
      <dgm:prSet presAssocID="{22FF23A0-4855-4194-956E-B89EB1D06382}" presName="Name37" presStyleLbl="parChTrans1D3" presStyleIdx="1" presStyleCnt="9" custSzX="224858"/>
      <dgm:spPr/>
      <dgm:t>
        <a:bodyPr/>
        <a:lstStyle/>
        <a:p>
          <a:endParaRPr lang="de-DE"/>
        </a:p>
      </dgm:t>
    </dgm:pt>
    <dgm:pt modelId="{47F80B82-6B71-42C9-8D99-F6A4D2CA25CC}" type="pres">
      <dgm:prSet presAssocID="{0C225D41-2938-4975-BECB-6BE4B25F33C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9B81C40-43CF-4D1F-BE41-7833B37FD3FB}" type="pres">
      <dgm:prSet presAssocID="{0C225D41-2938-4975-BECB-6BE4B25F33C2}" presName="rootComposite" presStyleCnt="0"/>
      <dgm:spPr/>
      <dgm:t>
        <a:bodyPr/>
        <a:lstStyle/>
        <a:p>
          <a:endParaRPr lang="de-DE"/>
        </a:p>
      </dgm:t>
    </dgm:pt>
    <dgm:pt modelId="{E750B056-09FD-4F6D-9F22-4420A82BC332}" type="pres">
      <dgm:prSet presAssocID="{0C225D41-2938-4975-BECB-6BE4B25F33C2}" presName="rootText" presStyleLbl="node3" presStyleIdx="1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84F550-D5A6-4B4B-ADB9-A8A4240DC6EF}" type="pres">
      <dgm:prSet presAssocID="{0C225D41-2938-4975-BECB-6BE4B25F33C2}" presName="rootConnector" presStyleLbl="node3" presStyleIdx="1" presStyleCnt="9"/>
      <dgm:spPr/>
      <dgm:t>
        <a:bodyPr/>
        <a:lstStyle/>
        <a:p>
          <a:endParaRPr lang="de-DE"/>
        </a:p>
      </dgm:t>
    </dgm:pt>
    <dgm:pt modelId="{01B5EAA9-495E-4ED4-94CB-C7C97C88C1C8}" type="pres">
      <dgm:prSet presAssocID="{0C225D41-2938-4975-BECB-6BE4B25F33C2}" presName="hierChild4" presStyleCnt="0"/>
      <dgm:spPr/>
      <dgm:t>
        <a:bodyPr/>
        <a:lstStyle/>
        <a:p>
          <a:endParaRPr lang="de-DE"/>
        </a:p>
      </dgm:t>
    </dgm:pt>
    <dgm:pt modelId="{D0409717-AE54-46F7-903C-D04B2A0E0DFF}" type="pres">
      <dgm:prSet presAssocID="{0C225D41-2938-4975-BECB-6BE4B25F33C2}" presName="hierChild5" presStyleCnt="0"/>
      <dgm:spPr/>
      <dgm:t>
        <a:bodyPr/>
        <a:lstStyle/>
        <a:p>
          <a:endParaRPr lang="de-DE"/>
        </a:p>
      </dgm:t>
    </dgm:pt>
    <dgm:pt modelId="{F5F391C7-36EC-4B8A-AD49-1E91604AC6BF}" type="pres">
      <dgm:prSet presAssocID="{B5D48C92-509F-40BB-A3FC-DAE1112F4A3D}" presName="Name37" presStyleLbl="parChTrans1D3" presStyleIdx="2" presStyleCnt="9" custSzX="224858"/>
      <dgm:spPr/>
      <dgm:t>
        <a:bodyPr/>
        <a:lstStyle/>
        <a:p>
          <a:endParaRPr lang="de-DE"/>
        </a:p>
      </dgm:t>
    </dgm:pt>
    <dgm:pt modelId="{3E7CA114-A601-4CF7-8B7E-4965ECAAF3A3}" type="pres">
      <dgm:prSet presAssocID="{E47FF557-B98F-4702-ADD6-1B3D79494FF7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25DBEBF-F567-43F2-B61D-F1E7449CAEDB}" type="pres">
      <dgm:prSet presAssocID="{E47FF557-B98F-4702-ADD6-1B3D79494FF7}" presName="rootComposite" presStyleCnt="0"/>
      <dgm:spPr/>
      <dgm:t>
        <a:bodyPr/>
        <a:lstStyle/>
        <a:p>
          <a:endParaRPr lang="de-DE"/>
        </a:p>
      </dgm:t>
    </dgm:pt>
    <dgm:pt modelId="{E8E8F372-82B7-42C0-9EBD-ABC3B9E1FC2E}" type="pres">
      <dgm:prSet presAssocID="{E47FF557-B98F-4702-ADD6-1B3D79494FF7}" presName="rootText" presStyleLbl="node3" presStyleIdx="2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FA4135D-F968-427F-BECF-9800E851FBF5}" type="pres">
      <dgm:prSet presAssocID="{E47FF557-B98F-4702-ADD6-1B3D79494FF7}" presName="rootConnector" presStyleLbl="node3" presStyleIdx="2" presStyleCnt="9"/>
      <dgm:spPr/>
      <dgm:t>
        <a:bodyPr/>
        <a:lstStyle/>
        <a:p>
          <a:endParaRPr lang="de-DE"/>
        </a:p>
      </dgm:t>
    </dgm:pt>
    <dgm:pt modelId="{5FFFE04D-AD9D-48E2-ABD1-ACDEA5477DA4}" type="pres">
      <dgm:prSet presAssocID="{E47FF557-B98F-4702-ADD6-1B3D79494FF7}" presName="hierChild4" presStyleCnt="0"/>
      <dgm:spPr/>
      <dgm:t>
        <a:bodyPr/>
        <a:lstStyle/>
        <a:p>
          <a:endParaRPr lang="de-DE"/>
        </a:p>
      </dgm:t>
    </dgm:pt>
    <dgm:pt modelId="{14B2ADED-4225-49BA-BBC3-4D8113EDBDDC}" type="pres">
      <dgm:prSet presAssocID="{E47FF557-B98F-4702-ADD6-1B3D79494FF7}" presName="hierChild5" presStyleCnt="0"/>
      <dgm:spPr/>
      <dgm:t>
        <a:bodyPr/>
        <a:lstStyle/>
        <a:p>
          <a:endParaRPr lang="de-DE"/>
        </a:p>
      </dgm:t>
    </dgm:pt>
    <dgm:pt modelId="{A56178DC-A6BD-411A-BE8A-0F698CB78CED}" type="pres">
      <dgm:prSet presAssocID="{2D79B3BB-3CB4-4799-852F-307C776B8AF2}" presName="hierChild5" presStyleCnt="0"/>
      <dgm:spPr/>
      <dgm:t>
        <a:bodyPr/>
        <a:lstStyle/>
        <a:p>
          <a:endParaRPr lang="de-DE"/>
        </a:p>
      </dgm:t>
    </dgm:pt>
    <dgm:pt modelId="{F6DBCDF7-8CF0-4B78-A380-FD6D1A6B94D6}" type="pres">
      <dgm:prSet presAssocID="{D88C2E53-C341-41A0-816D-BAA62A2BF28D}" presName="Name37" presStyleLbl="parChTrans1D2" presStyleIdx="1" presStyleCnt="3" custSzX="886846"/>
      <dgm:spPr/>
      <dgm:t>
        <a:bodyPr/>
        <a:lstStyle/>
        <a:p>
          <a:endParaRPr lang="de-DE"/>
        </a:p>
      </dgm:t>
    </dgm:pt>
    <dgm:pt modelId="{469925A1-477E-46FD-8F2B-E69C2FE1B778}" type="pres">
      <dgm:prSet presAssocID="{049CAA4C-F1B5-42F1-8169-77E761031C0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9124389-FD84-43A2-8042-0D597C7B3B78}" type="pres">
      <dgm:prSet presAssocID="{049CAA4C-F1B5-42F1-8169-77E761031C0B}" presName="rootComposite" presStyleCnt="0"/>
      <dgm:spPr/>
      <dgm:t>
        <a:bodyPr/>
        <a:lstStyle/>
        <a:p>
          <a:endParaRPr lang="de-DE"/>
        </a:p>
      </dgm:t>
    </dgm:pt>
    <dgm:pt modelId="{743A0D42-ED27-4E8C-953F-1C1F4652FDFF}" type="pres">
      <dgm:prSet presAssocID="{049CAA4C-F1B5-42F1-8169-77E761031C0B}" presName="rootText" presStyleLbl="node2" presStyleIdx="1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EED77D8-74C9-435D-A545-13FCBDE00D0F}" type="pres">
      <dgm:prSet presAssocID="{049CAA4C-F1B5-42F1-8169-77E761031C0B}" presName="rootConnector" presStyleLbl="node2" presStyleIdx="1" presStyleCnt="3"/>
      <dgm:spPr/>
      <dgm:t>
        <a:bodyPr/>
        <a:lstStyle/>
        <a:p>
          <a:endParaRPr lang="de-DE"/>
        </a:p>
      </dgm:t>
    </dgm:pt>
    <dgm:pt modelId="{C567711B-550F-43BF-A840-D9CE4E421C8B}" type="pres">
      <dgm:prSet presAssocID="{049CAA4C-F1B5-42F1-8169-77E761031C0B}" presName="hierChild4" presStyleCnt="0"/>
      <dgm:spPr/>
      <dgm:t>
        <a:bodyPr/>
        <a:lstStyle/>
        <a:p>
          <a:endParaRPr lang="de-DE"/>
        </a:p>
      </dgm:t>
    </dgm:pt>
    <dgm:pt modelId="{3A8E92D7-B56A-48BD-8722-4051C4A99E0B}" type="pres">
      <dgm:prSet presAssocID="{D8A44F74-6BB7-40CD-9AC5-D895655B97EA}" presName="Name37" presStyleLbl="parChTrans1D3" presStyleIdx="3" presStyleCnt="9" custSzX="224858"/>
      <dgm:spPr/>
      <dgm:t>
        <a:bodyPr/>
        <a:lstStyle/>
        <a:p>
          <a:endParaRPr lang="de-DE"/>
        </a:p>
      </dgm:t>
    </dgm:pt>
    <dgm:pt modelId="{82AAE36D-65D7-4A66-89C5-CBA960CCE094}" type="pres">
      <dgm:prSet presAssocID="{38DB6A97-7CBA-46AA-9692-437B48BD87F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89B45D4-9396-4B88-A266-009F6006550D}" type="pres">
      <dgm:prSet presAssocID="{38DB6A97-7CBA-46AA-9692-437B48BD87F6}" presName="rootComposite" presStyleCnt="0"/>
      <dgm:spPr/>
      <dgm:t>
        <a:bodyPr/>
        <a:lstStyle/>
        <a:p>
          <a:endParaRPr lang="de-DE"/>
        </a:p>
      </dgm:t>
    </dgm:pt>
    <dgm:pt modelId="{A0A599D8-E039-4449-AB96-D9E9C55584F1}" type="pres">
      <dgm:prSet presAssocID="{38DB6A97-7CBA-46AA-9692-437B48BD87F6}" presName="rootText" presStyleLbl="node3" presStyleIdx="3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961C776-C34E-413F-A59A-53876B72EA2F}" type="pres">
      <dgm:prSet presAssocID="{38DB6A97-7CBA-46AA-9692-437B48BD87F6}" presName="rootConnector" presStyleLbl="node3" presStyleIdx="3" presStyleCnt="9"/>
      <dgm:spPr/>
      <dgm:t>
        <a:bodyPr/>
        <a:lstStyle/>
        <a:p>
          <a:endParaRPr lang="de-DE"/>
        </a:p>
      </dgm:t>
    </dgm:pt>
    <dgm:pt modelId="{2978801A-BFDB-421B-9940-7B1DC3D2F302}" type="pres">
      <dgm:prSet presAssocID="{38DB6A97-7CBA-46AA-9692-437B48BD87F6}" presName="hierChild4" presStyleCnt="0"/>
      <dgm:spPr/>
      <dgm:t>
        <a:bodyPr/>
        <a:lstStyle/>
        <a:p>
          <a:endParaRPr lang="de-DE"/>
        </a:p>
      </dgm:t>
    </dgm:pt>
    <dgm:pt modelId="{2E72BECF-C7C4-4E1B-9843-313BA33E328F}" type="pres">
      <dgm:prSet presAssocID="{38DB6A97-7CBA-46AA-9692-437B48BD87F6}" presName="hierChild5" presStyleCnt="0"/>
      <dgm:spPr/>
      <dgm:t>
        <a:bodyPr/>
        <a:lstStyle/>
        <a:p>
          <a:endParaRPr lang="de-DE"/>
        </a:p>
      </dgm:t>
    </dgm:pt>
    <dgm:pt modelId="{B9D70362-B426-43AA-9A3F-002D2E628FDB}" type="pres">
      <dgm:prSet presAssocID="{C83E80A9-817D-4A64-9D6F-A8AE50A49388}" presName="Name37" presStyleLbl="parChTrans1D3" presStyleIdx="4" presStyleCnt="9" custSzX="224858"/>
      <dgm:spPr/>
      <dgm:t>
        <a:bodyPr/>
        <a:lstStyle/>
        <a:p>
          <a:endParaRPr lang="de-DE"/>
        </a:p>
      </dgm:t>
    </dgm:pt>
    <dgm:pt modelId="{BDD6D0CE-DE81-4476-B09E-D5585F743253}" type="pres">
      <dgm:prSet presAssocID="{614F2CD3-D8FA-4BEE-859A-7709064A04B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069F911-C941-4005-A9EA-BF45102D033B}" type="pres">
      <dgm:prSet presAssocID="{614F2CD3-D8FA-4BEE-859A-7709064A04B3}" presName="rootComposite" presStyleCnt="0"/>
      <dgm:spPr/>
      <dgm:t>
        <a:bodyPr/>
        <a:lstStyle/>
        <a:p>
          <a:endParaRPr lang="de-DE"/>
        </a:p>
      </dgm:t>
    </dgm:pt>
    <dgm:pt modelId="{F9EB1EAF-3E18-4D69-8538-8DD62885087E}" type="pres">
      <dgm:prSet presAssocID="{614F2CD3-D8FA-4BEE-859A-7709064A04B3}" presName="rootText" presStyleLbl="node3" presStyleIdx="4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957E37A-E96A-4451-AA4E-DA4DFB69A3F2}" type="pres">
      <dgm:prSet presAssocID="{614F2CD3-D8FA-4BEE-859A-7709064A04B3}" presName="rootConnector" presStyleLbl="node3" presStyleIdx="4" presStyleCnt="9"/>
      <dgm:spPr/>
      <dgm:t>
        <a:bodyPr/>
        <a:lstStyle/>
        <a:p>
          <a:endParaRPr lang="de-DE"/>
        </a:p>
      </dgm:t>
    </dgm:pt>
    <dgm:pt modelId="{6864FEF6-5F19-40DF-BDF4-119474C277FF}" type="pres">
      <dgm:prSet presAssocID="{614F2CD3-D8FA-4BEE-859A-7709064A04B3}" presName="hierChild4" presStyleCnt="0"/>
      <dgm:spPr/>
      <dgm:t>
        <a:bodyPr/>
        <a:lstStyle/>
        <a:p>
          <a:endParaRPr lang="de-DE"/>
        </a:p>
      </dgm:t>
    </dgm:pt>
    <dgm:pt modelId="{52A1E666-676E-4824-8ADD-BF56C1793D6C}" type="pres">
      <dgm:prSet presAssocID="{614F2CD3-D8FA-4BEE-859A-7709064A04B3}" presName="hierChild5" presStyleCnt="0"/>
      <dgm:spPr/>
      <dgm:t>
        <a:bodyPr/>
        <a:lstStyle/>
        <a:p>
          <a:endParaRPr lang="de-DE"/>
        </a:p>
      </dgm:t>
    </dgm:pt>
    <dgm:pt modelId="{0C484777-BF4B-47F3-A466-792CFEFAED1A}" type="pres">
      <dgm:prSet presAssocID="{E93576C4-D729-4A0F-BBE1-7D08A692A019}" presName="Name37" presStyleLbl="parChTrans1D3" presStyleIdx="5" presStyleCnt="9" custSzX="224858"/>
      <dgm:spPr/>
      <dgm:t>
        <a:bodyPr/>
        <a:lstStyle/>
        <a:p>
          <a:endParaRPr lang="de-DE"/>
        </a:p>
      </dgm:t>
    </dgm:pt>
    <dgm:pt modelId="{49D77DC3-F49E-45B5-BE39-4956A130055C}" type="pres">
      <dgm:prSet presAssocID="{0C2BE54D-B4E5-47E0-9484-D1EFAB4EB2C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20DFB88-E603-4C5E-A919-7FAF26D0AB9F}" type="pres">
      <dgm:prSet presAssocID="{0C2BE54D-B4E5-47E0-9484-D1EFAB4EB2C0}" presName="rootComposite" presStyleCnt="0"/>
      <dgm:spPr/>
      <dgm:t>
        <a:bodyPr/>
        <a:lstStyle/>
        <a:p>
          <a:endParaRPr lang="de-DE"/>
        </a:p>
      </dgm:t>
    </dgm:pt>
    <dgm:pt modelId="{555105EA-F2E1-4133-A9D7-A0253713B0E2}" type="pres">
      <dgm:prSet presAssocID="{0C2BE54D-B4E5-47E0-9484-D1EFAB4EB2C0}" presName="rootText" presStyleLbl="node3" presStyleIdx="5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4D88658-F7C1-4C0B-9CE4-8D9167E1E7AF}" type="pres">
      <dgm:prSet presAssocID="{0C2BE54D-B4E5-47E0-9484-D1EFAB4EB2C0}" presName="rootConnector" presStyleLbl="node3" presStyleIdx="5" presStyleCnt="9"/>
      <dgm:spPr/>
      <dgm:t>
        <a:bodyPr/>
        <a:lstStyle/>
        <a:p>
          <a:endParaRPr lang="de-DE"/>
        </a:p>
      </dgm:t>
    </dgm:pt>
    <dgm:pt modelId="{010AF159-3288-486D-97BE-529CD1D386B5}" type="pres">
      <dgm:prSet presAssocID="{0C2BE54D-B4E5-47E0-9484-D1EFAB4EB2C0}" presName="hierChild4" presStyleCnt="0"/>
      <dgm:spPr/>
      <dgm:t>
        <a:bodyPr/>
        <a:lstStyle/>
        <a:p>
          <a:endParaRPr lang="de-DE"/>
        </a:p>
      </dgm:t>
    </dgm:pt>
    <dgm:pt modelId="{6F82D611-7D57-4E6E-8968-48C38200B4A4}" type="pres">
      <dgm:prSet presAssocID="{0C2BE54D-B4E5-47E0-9484-D1EFAB4EB2C0}" presName="hierChild5" presStyleCnt="0"/>
      <dgm:spPr/>
      <dgm:t>
        <a:bodyPr/>
        <a:lstStyle/>
        <a:p>
          <a:endParaRPr lang="de-DE"/>
        </a:p>
      </dgm:t>
    </dgm:pt>
    <dgm:pt modelId="{45B59C71-16E0-4741-A36B-8E1296AE341F}" type="pres">
      <dgm:prSet presAssocID="{049CAA4C-F1B5-42F1-8169-77E761031C0B}" presName="hierChild5" presStyleCnt="0"/>
      <dgm:spPr/>
      <dgm:t>
        <a:bodyPr/>
        <a:lstStyle/>
        <a:p>
          <a:endParaRPr lang="de-DE"/>
        </a:p>
      </dgm:t>
    </dgm:pt>
    <dgm:pt modelId="{5AE80D9B-B387-49E1-BA62-512392FE2584}" type="pres">
      <dgm:prSet presAssocID="{3B86D01A-A2CE-4120-B9AD-45B8319CA354}" presName="Name37" presStyleLbl="parChTrans1D2" presStyleIdx="2" presStyleCnt="3" custSzX="886846"/>
      <dgm:spPr/>
      <dgm:t>
        <a:bodyPr/>
        <a:lstStyle/>
        <a:p>
          <a:endParaRPr lang="de-DE"/>
        </a:p>
      </dgm:t>
    </dgm:pt>
    <dgm:pt modelId="{BA943E3D-26C7-46CF-89AA-809836612C33}" type="pres">
      <dgm:prSet presAssocID="{49456BC8-6790-491F-B857-407CC5330FD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F1DC1EE-9407-4E34-AEE6-DFEA6265392B}" type="pres">
      <dgm:prSet presAssocID="{49456BC8-6790-491F-B857-407CC5330FD5}" presName="rootComposite" presStyleCnt="0"/>
      <dgm:spPr/>
      <dgm:t>
        <a:bodyPr/>
        <a:lstStyle/>
        <a:p>
          <a:endParaRPr lang="de-DE"/>
        </a:p>
      </dgm:t>
    </dgm:pt>
    <dgm:pt modelId="{8D2DA8F7-DB02-48DB-9B38-FA0D15138EF4}" type="pres">
      <dgm:prSet presAssocID="{49456BC8-6790-491F-B857-407CC5330FD5}" presName="rootText" presStyleLbl="node2" presStyleIdx="2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FEA2DCE-F158-42FD-8063-361DD03E0F5D}" type="pres">
      <dgm:prSet presAssocID="{49456BC8-6790-491F-B857-407CC5330FD5}" presName="rootConnector" presStyleLbl="node2" presStyleIdx="2" presStyleCnt="3"/>
      <dgm:spPr/>
      <dgm:t>
        <a:bodyPr/>
        <a:lstStyle/>
        <a:p>
          <a:endParaRPr lang="de-DE"/>
        </a:p>
      </dgm:t>
    </dgm:pt>
    <dgm:pt modelId="{98EE38E5-C1BA-4623-84D0-DAD7D7ADEFC1}" type="pres">
      <dgm:prSet presAssocID="{49456BC8-6790-491F-B857-407CC5330FD5}" presName="hierChild4" presStyleCnt="0"/>
      <dgm:spPr/>
      <dgm:t>
        <a:bodyPr/>
        <a:lstStyle/>
        <a:p>
          <a:endParaRPr lang="de-DE"/>
        </a:p>
      </dgm:t>
    </dgm:pt>
    <dgm:pt modelId="{F2F74563-1673-4313-8161-9EA540D86551}" type="pres">
      <dgm:prSet presAssocID="{BAABC236-23E4-477F-88FF-C87663BEE272}" presName="Name37" presStyleLbl="parChTrans1D3" presStyleIdx="6" presStyleCnt="9" custSzX="224858"/>
      <dgm:spPr/>
      <dgm:t>
        <a:bodyPr/>
        <a:lstStyle/>
        <a:p>
          <a:endParaRPr lang="de-DE"/>
        </a:p>
      </dgm:t>
    </dgm:pt>
    <dgm:pt modelId="{D969F0EB-AD64-4CA6-BB91-70348ED60C68}" type="pres">
      <dgm:prSet presAssocID="{539ACAE6-61A5-4094-B151-DAF0C9503A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E63083-B509-484D-87ED-160D07D61A39}" type="pres">
      <dgm:prSet presAssocID="{539ACAE6-61A5-4094-B151-DAF0C9503AD3}" presName="rootComposite" presStyleCnt="0"/>
      <dgm:spPr/>
      <dgm:t>
        <a:bodyPr/>
        <a:lstStyle/>
        <a:p>
          <a:endParaRPr lang="de-DE"/>
        </a:p>
      </dgm:t>
    </dgm:pt>
    <dgm:pt modelId="{D76ED969-055B-4568-B19A-C7AC8F01C40E}" type="pres">
      <dgm:prSet presAssocID="{539ACAE6-61A5-4094-B151-DAF0C9503AD3}" presName="rootText" presStyleLbl="node3" presStyleIdx="6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E719C76-CF88-49EB-AF97-AB5FC04F6608}" type="pres">
      <dgm:prSet presAssocID="{539ACAE6-61A5-4094-B151-DAF0C9503AD3}" presName="rootConnector" presStyleLbl="node3" presStyleIdx="6" presStyleCnt="9"/>
      <dgm:spPr/>
      <dgm:t>
        <a:bodyPr/>
        <a:lstStyle/>
        <a:p>
          <a:endParaRPr lang="de-DE"/>
        </a:p>
      </dgm:t>
    </dgm:pt>
    <dgm:pt modelId="{2F77A49B-28A8-429E-83EE-E7F3281EF4DF}" type="pres">
      <dgm:prSet presAssocID="{539ACAE6-61A5-4094-B151-DAF0C9503AD3}" presName="hierChild4" presStyleCnt="0"/>
      <dgm:spPr/>
      <dgm:t>
        <a:bodyPr/>
        <a:lstStyle/>
        <a:p>
          <a:endParaRPr lang="de-DE"/>
        </a:p>
      </dgm:t>
    </dgm:pt>
    <dgm:pt modelId="{7FF18142-3D40-4E9B-9B62-8026ADF0FAE6}" type="pres">
      <dgm:prSet presAssocID="{539ACAE6-61A5-4094-B151-DAF0C9503AD3}" presName="hierChild5" presStyleCnt="0"/>
      <dgm:spPr/>
      <dgm:t>
        <a:bodyPr/>
        <a:lstStyle/>
        <a:p>
          <a:endParaRPr lang="de-DE"/>
        </a:p>
      </dgm:t>
    </dgm:pt>
    <dgm:pt modelId="{4BB99ECE-1B83-43F6-B76E-4F0252CD1D2D}" type="pres">
      <dgm:prSet presAssocID="{DFC4C96E-8E6F-480E-A311-A474FA6ED0A7}" presName="Name37" presStyleLbl="parChTrans1D3" presStyleIdx="7" presStyleCnt="9" custSzX="224858"/>
      <dgm:spPr/>
      <dgm:t>
        <a:bodyPr/>
        <a:lstStyle/>
        <a:p>
          <a:endParaRPr lang="de-DE"/>
        </a:p>
      </dgm:t>
    </dgm:pt>
    <dgm:pt modelId="{F2A02C06-85B6-4E05-A603-D0238388323B}" type="pres">
      <dgm:prSet presAssocID="{3CD34646-A4AA-46AC-839A-08732300643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6357E41-C7FB-480D-B32B-90B7EDD11B1A}" type="pres">
      <dgm:prSet presAssocID="{3CD34646-A4AA-46AC-839A-08732300643E}" presName="rootComposite" presStyleCnt="0"/>
      <dgm:spPr/>
      <dgm:t>
        <a:bodyPr/>
        <a:lstStyle/>
        <a:p>
          <a:endParaRPr lang="de-DE"/>
        </a:p>
      </dgm:t>
    </dgm:pt>
    <dgm:pt modelId="{E36B447A-CA67-4309-A19C-24701DAA4B40}" type="pres">
      <dgm:prSet presAssocID="{3CD34646-A4AA-46AC-839A-08732300643E}" presName="rootText" presStyleLbl="node3" presStyleIdx="7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65EEC6C-7584-404D-A3EE-27917ABB4175}" type="pres">
      <dgm:prSet presAssocID="{3CD34646-A4AA-46AC-839A-08732300643E}" presName="rootConnector" presStyleLbl="node3" presStyleIdx="7" presStyleCnt="9"/>
      <dgm:spPr/>
      <dgm:t>
        <a:bodyPr/>
        <a:lstStyle/>
        <a:p>
          <a:endParaRPr lang="de-DE"/>
        </a:p>
      </dgm:t>
    </dgm:pt>
    <dgm:pt modelId="{9C6EBAA1-6A94-4158-BB87-C9EDE236E9C3}" type="pres">
      <dgm:prSet presAssocID="{3CD34646-A4AA-46AC-839A-08732300643E}" presName="hierChild4" presStyleCnt="0"/>
      <dgm:spPr/>
      <dgm:t>
        <a:bodyPr/>
        <a:lstStyle/>
        <a:p>
          <a:endParaRPr lang="de-DE"/>
        </a:p>
      </dgm:t>
    </dgm:pt>
    <dgm:pt modelId="{4BF36E13-B5C5-4A19-B198-93531FB4D071}" type="pres">
      <dgm:prSet presAssocID="{3CD34646-A4AA-46AC-839A-08732300643E}" presName="hierChild5" presStyleCnt="0"/>
      <dgm:spPr/>
      <dgm:t>
        <a:bodyPr/>
        <a:lstStyle/>
        <a:p>
          <a:endParaRPr lang="de-DE"/>
        </a:p>
      </dgm:t>
    </dgm:pt>
    <dgm:pt modelId="{06550C1A-4284-4618-A555-C1BBA989F46D}" type="pres">
      <dgm:prSet presAssocID="{8F4599B6-9031-40DF-B10B-8B343F1C02A7}" presName="Name37" presStyleLbl="parChTrans1D3" presStyleIdx="8" presStyleCnt="9" custSzX="224858"/>
      <dgm:spPr/>
      <dgm:t>
        <a:bodyPr/>
        <a:lstStyle/>
        <a:p>
          <a:endParaRPr lang="de-DE"/>
        </a:p>
      </dgm:t>
    </dgm:pt>
    <dgm:pt modelId="{839DC155-6D69-44E7-89D6-D87444200338}" type="pres">
      <dgm:prSet presAssocID="{D776ED17-CF9F-4314-9242-DF844685E31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E47FDB6-4900-4888-800A-335EDA5DE967}" type="pres">
      <dgm:prSet presAssocID="{D776ED17-CF9F-4314-9242-DF844685E313}" presName="rootComposite" presStyleCnt="0"/>
      <dgm:spPr/>
      <dgm:t>
        <a:bodyPr/>
        <a:lstStyle/>
        <a:p>
          <a:endParaRPr lang="de-DE"/>
        </a:p>
      </dgm:t>
    </dgm:pt>
    <dgm:pt modelId="{2A3738FC-B6A4-41D9-9E0D-532B13612E2D}" type="pres">
      <dgm:prSet presAssocID="{D776ED17-CF9F-4314-9242-DF844685E313}" presName="rootText" presStyleLbl="node3" presStyleIdx="8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4B017A-A1B4-45EA-BB6E-DFC1385D18C9}" type="pres">
      <dgm:prSet presAssocID="{D776ED17-CF9F-4314-9242-DF844685E313}" presName="rootConnector" presStyleLbl="node3" presStyleIdx="8" presStyleCnt="9"/>
      <dgm:spPr/>
      <dgm:t>
        <a:bodyPr/>
        <a:lstStyle/>
        <a:p>
          <a:endParaRPr lang="de-DE"/>
        </a:p>
      </dgm:t>
    </dgm:pt>
    <dgm:pt modelId="{B3342A97-1C64-4A0F-825C-5731BBD87811}" type="pres">
      <dgm:prSet presAssocID="{D776ED17-CF9F-4314-9242-DF844685E313}" presName="hierChild4" presStyleCnt="0"/>
      <dgm:spPr/>
      <dgm:t>
        <a:bodyPr/>
        <a:lstStyle/>
        <a:p>
          <a:endParaRPr lang="de-DE"/>
        </a:p>
      </dgm:t>
    </dgm:pt>
    <dgm:pt modelId="{4CC8DEC4-FCAA-43C6-BDB1-7FD707D54A14}" type="pres">
      <dgm:prSet presAssocID="{D776ED17-CF9F-4314-9242-DF844685E313}" presName="hierChild5" presStyleCnt="0"/>
      <dgm:spPr/>
      <dgm:t>
        <a:bodyPr/>
        <a:lstStyle/>
        <a:p>
          <a:endParaRPr lang="de-DE"/>
        </a:p>
      </dgm:t>
    </dgm:pt>
    <dgm:pt modelId="{F1181980-28E7-474B-A0BD-3196A736C316}" type="pres">
      <dgm:prSet presAssocID="{49456BC8-6790-491F-B857-407CC5330FD5}" presName="hierChild5" presStyleCnt="0"/>
      <dgm:spPr/>
      <dgm:t>
        <a:bodyPr/>
        <a:lstStyle/>
        <a:p>
          <a:endParaRPr lang="de-DE"/>
        </a:p>
      </dgm:t>
    </dgm:pt>
    <dgm:pt modelId="{0565B979-7623-46D1-9E57-EC543CE8FE3B}" type="pres">
      <dgm:prSet presAssocID="{6C4146EB-30C3-4E3B-BE7C-3202AC38603F}" presName="hierChild3" presStyleCnt="0"/>
      <dgm:spPr/>
      <dgm:t>
        <a:bodyPr/>
        <a:lstStyle/>
        <a:p>
          <a:endParaRPr lang="de-DE"/>
        </a:p>
      </dgm:t>
    </dgm:pt>
  </dgm:ptLst>
  <dgm:cxnLst>
    <dgm:cxn modelId="{8C9A56DE-6E18-44C4-BB22-6546E4FEEB21}" type="presOf" srcId="{0C2BE54D-B4E5-47E0-9484-D1EFAB4EB2C0}" destId="{34D88658-F7C1-4C0B-9CE4-8D9167E1E7AF}" srcOrd="1" destOrd="0" presId="urn:microsoft.com/office/officeart/2005/8/layout/orgChart1"/>
    <dgm:cxn modelId="{62C51D90-27F6-40C5-9C55-55BB0CA2ABCE}" type="presOf" srcId="{D776ED17-CF9F-4314-9242-DF844685E313}" destId="{2A3738FC-B6A4-41D9-9E0D-532B13612E2D}" srcOrd="0" destOrd="0" presId="urn:microsoft.com/office/officeart/2005/8/layout/orgChart1"/>
    <dgm:cxn modelId="{A5D42178-1B5B-438D-9F23-7646C6F16F8D}" srcId="{2D79B3BB-3CB4-4799-852F-307C776B8AF2}" destId="{6FDDE2EF-9311-42AD-8420-61A1DC877C10}" srcOrd="0" destOrd="0" parTransId="{FCFB4EE6-E46F-4A9B-AD9E-7C163DD4FC2D}" sibTransId="{5BB06AD2-E9E6-4270-B3F3-A4A6CEE8F18F}"/>
    <dgm:cxn modelId="{7EFD7E7E-C6BB-4C56-9F9D-E51FE5BF9137}" type="presOf" srcId="{0C225D41-2938-4975-BECB-6BE4B25F33C2}" destId="{E750B056-09FD-4F6D-9F22-4420A82BC332}" srcOrd="0" destOrd="0" presId="urn:microsoft.com/office/officeart/2005/8/layout/orgChart1"/>
    <dgm:cxn modelId="{3D6733D3-40A9-4C27-96EB-A23FB572768D}" type="presOf" srcId="{6FDDE2EF-9311-42AD-8420-61A1DC877C10}" destId="{190408B3-52FF-4334-B9E0-E9FCEA56E95D}" srcOrd="0" destOrd="0" presId="urn:microsoft.com/office/officeart/2005/8/layout/orgChart1"/>
    <dgm:cxn modelId="{5515DCF0-1C29-4236-B052-D9F810A755DC}" srcId="{2D79B3BB-3CB4-4799-852F-307C776B8AF2}" destId="{E47FF557-B98F-4702-ADD6-1B3D79494FF7}" srcOrd="2" destOrd="0" parTransId="{B5D48C92-509F-40BB-A3FC-DAE1112F4A3D}" sibTransId="{E5D71AFF-32BD-4247-BF80-9353491E87E8}"/>
    <dgm:cxn modelId="{EB4D1E3E-39B6-4F8D-8726-C69A55E3AD87}" type="presOf" srcId="{38DB6A97-7CBA-46AA-9692-437B48BD87F6}" destId="{A0A599D8-E039-4449-AB96-D9E9C55584F1}" srcOrd="0" destOrd="0" presId="urn:microsoft.com/office/officeart/2005/8/layout/orgChart1"/>
    <dgm:cxn modelId="{7744328F-C404-4EFF-9598-9D482C99AACE}" type="presOf" srcId="{3CD34646-A4AA-46AC-839A-08732300643E}" destId="{E36B447A-CA67-4309-A19C-24701DAA4B40}" srcOrd="0" destOrd="0" presId="urn:microsoft.com/office/officeart/2005/8/layout/orgChart1"/>
    <dgm:cxn modelId="{2DC5D44F-5462-4CD3-8B95-BB3A9F52E4BF}" type="presOf" srcId="{B5D48C92-509F-40BB-A3FC-DAE1112F4A3D}" destId="{F5F391C7-36EC-4B8A-AD49-1E91604AC6BF}" srcOrd="0" destOrd="0" presId="urn:microsoft.com/office/officeart/2005/8/layout/orgChart1"/>
    <dgm:cxn modelId="{7BBC10E5-4064-4C77-9885-3A4837D6F9D6}" type="presOf" srcId="{D88C2E53-C341-41A0-816D-BAA62A2BF28D}" destId="{F6DBCDF7-8CF0-4B78-A380-FD6D1A6B94D6}" srcOrd="0" destOrd="0" presId="urn:microsoft.com/office/officeart/2005/8/layout/orgChart1"/>
    <dgm:cxn modelId="{2FBF3CF0-2563-4678-AAD3-00EE96874222}" srcId="{49456BC8-6790-491F-B857-407CC5330FD5}" destId="{3CD34646-A4AA-46AC-839A-08732300643E}" srcOrd="1" destOrd="0" parTransId="{DFC4C96E-8E6F-480E-A311-A474FA6ED0A7}" sibTransId="{1ABFC41D-794B-4167-BF1F-B3766CC7417E}"/>
    <dgm:cxn modelId="{2C91E161-A50A-447A-B406-431FAAE659CD}" type="presOf" srcId="{2D79B3BB-3CB4-4799-852F-307C776B8AF2}" destId="{B9E99F7B-E049-49C3-8165-F794C57B1677}" srcOrd="0" destOrd="0" presId="urn:microsoft.com/office/officeart/2005/8/layout/orgChart1"/>
    <dgm:cxn modelId="{04D40E11-1C23-48AF-ADAE-C4091C302E28}" type="presOf" srcId="{465B4F67-9494-4AD7-BD80-038E8FBAAE6C}" destId="{ABDEF8DC-E8C0-4CEF-ABE4-D367EB0CE6B4}" srcOrd="0" destOrd="0" presId="urn:microsoft.com/office/officeart/2005/8/layout/orgChart1"/>
    <dgm:cxn modelId="{7859EF93-81F6-4251-A084-B5A262C919C3}" type="presOf" srcId="{049CAA4C-F1B5-42F1-8169-77E761031C0B}" destId="{743A0D42-ED27-4E8C-953F-1C1F4652FDFF}" srcOrd="0" destOrd="0" presId="urn:microsoft.com/office/officeart/2005/8/layout/orgChart1"/>
    <dgm:cxn modelId="{23CD767A-7EF6-490F-87B7-6C252D93983F}" srcId="{49456BC8-6790-491F-B857-407CC5330FD5}" destId="{539ACAE6-61A5-4094-B151-DAF0C9503AD3}" srcOrd="0" destOrd="0" parTransId="{BAABC236-23E4-477F-88FF-C87663BEE272}" sibTransId="{1CAB5471-81BB-426C-A3DC-2ADC0C9522DC}"/>
    <dgm:cxn modelId="{54CB6713-4098-4A27-A2F4-427975A5AF46}" type="presOf" srcId="{614F2CD3-D8FA-4BEE-859A-7709064A04B3}" destId="{C957E37A-E96A-4451-AA4E-DA4DFB69A3F2}" srcOrd="1" destOrd="0" presId="urn:microsoft.com/office/officeart/2005/8/layout/orgChart1"/>
    <dgm:cxn modelId="{CC4C6F38-632B-425A-B155-166550F2913A}" type="presOf" srcId="{C83E80A9-817D-4A64-9D6F-A8AE50A49388}" destId="{B9D70362-B426-43AA-9A3F-002D2E628FDB}" srcOrd="0" destOrd="0" presId="urn:microsoft.com/office/officeart/2005/8/layout/orgChart1"/>
    <dgm:cxn modelId="{0ADAF221-5CBC-436A-91AD-B1806F383434}" type="presOf" srcId="{DFC4C96E-8E6F-480E-A311-A474FA6ED0A7}" destId="{4BB99ECE-1B83-43F6-B76E-4F0252CD1D2D}" srcOrd="0" destOrd="0" presId="urn:microsoft.com/office/officeart/2005/8/layout/orgChart1"/>
    <dgm:cxn modelId="{F78E0FE3-3925-4931-93DC-CA153F872FEC}" type="presOf" srcId="{539ACAE6-61A5-4094-B151-DAF0C9503AD3}" destId="{0E719C76-CF88-49EB-AF97-AB5FC04F6608}" srcOrd="1" destOrd="0" presId="urn:microsoft.com/office/officeart/2005/8/layout/orgChart1"/>
    <dgm:cxn modelId="{B52DBAFE-33B6-4850-88AF-81CD4817E8B6}" srcId="{465B4F67-9494-4AD7-BD80-038E8FBAAE6C}" destId="{6C4146EB-30C3-4E3B-BE7C-3202AC38603F}" srcOrd="0" destOrd="0" parTransId="{373A2F2A-99C4-47D9-B161-66B456235442}" sibTransId="{4755162A-3915-45C8-892C-37065DE36C58}"/>
    <dgm:cxn modelId="{5D2F8B71-A0C3-4AA5-86CB-E6EE9D680441}" type="presOf" srcId="{6FDDE2EF-9311-42AD-8420-61A1DC877C10}" destId="{06578F13-E576-422E-992A-24A8B13A506B}" srcOrd="1" destOrd="0" presId="urn:microsoft.com/office/officeart/2005/8/layout/orgChart1"/>
    <dgm:cxn modelId="{87810670-7F7F-4779-9D7F-82D79CB3DF13}" type="presOf" srcId="{E93576C4-D729-4A0F-BBE1-7D08A692A019}" destId="{0C484777-BF4B-47F3-A466-792CFEFAED1A}" srcOrd="0" destOrd="0" presId="urn:microsoft.com/office/officeart/2005/8/layout/orgChart1"/>
    <dgm:cxn modelId="{76AA7C77-A584-4A52-8756-BDD07DA3B1D4}" srcId="{049CAA4C-F1B5-42F1-8169-77E761031C0B}" destId="{0C2BE54D-B4E5-47E0-9484-D1EFAB4EB2C0}" srcOrd="2" destOrd="0" parTransId="{E93576C4-D729-4A0F-BBE1-7D08A692A019}" sibTransId="{54B7FB1C-24A4-4018-B636-0E469D965D02}"/>
    <dgm:cxn modelId="{E1ED76C0-3B71-4CE3-99D6-05E8EB1B35B6}" type="presOf" srcId="{E47FF557-B98F-4702-ADD6-1B3D79494FF7}" destId="{7FA4135D-F968-427F-BECF-9800E851FBF5}" srcOrd="1" destOrd="0" presId="urn:microsoft.com/office/officeart/2005/8/layout/orgChart1"/>
    <dgm:cxn modelId="{BA4E608C-A64D-4E2D-BCBF-D4550C3080D3}" type="presOf" srcId="{D8A44F74-6BB7-40CD-9AC5-D895655B97EA}" destId="{3A8E92D7-B56A-48BD-8722-4051C4A99E0B}" srcOrd="0" destOrd="0" presId="urn:microsoft.com/office/officeart/2005/8/layout/orgChart1"/>
    <dgm:cxn modelId="{3800C097-5750-447C-A9F3-61B8B67FE110}" type="presOf" srcId="{6C4146EB-30C3-4E3B-BE7C-3202AC38603F}" destId="{6B7752BA-9BB9-44F1-A116-D9B2864BA8FC}" srcOrd="0" destOrd="0" presId="urn:microsoft.com/office/officeart/2005/8/layout/orgChart1"/>
    <dgm:cxn modelId="{0E7E6E76-47B7-41B1-A534-5C4D3E392C7B}" srcId="{049CAA4C-F1B5-42F1-8169-77E761031C0B}" destId="{614F2CD3-D8FA-4BEE-859A-7709064A04B3}" srcOrd="1" destOrd="0" parTransId="{C83E80A9-817D-4A64-9D6F-A8AE50A49388}" sibTransId="{64DB3516-15FA-44FE-ACFC-5848ACBE67E8}"/>
    <dgm:cxn modelId="{299724D4-6623-44E3-9100-7CB3558B34A6}" type="presOf" srcId="{049CAA4C-F1B5-42F1-8169-77E761031C0B}" destId="{AEED77D8-74C9-435D-A545-13FCBDE00D0F}" srcOrd="1" destOrd="0" presId="urn:microsoft.com/office/officeart/2005/8/layout/orgChart1"/>
    <dgm:cxn modelId="{F8CB68EB-E769-434D-AEA4-96183AACF08A}" srcId="{6C4146EB-30C3-4E3B-BE7C-3202AC38603F}" destId="{2D79B3BB-3CB4-4799-852F-307C776B8AF2}" srcOrd="0" destOrd="0" parTransId="{C9549921-E590-42D5-BD0C-9D5A9C32FCED}" sibTransId="{1970E5B1-6BC1-4DDD-A197-B78D40B46313}"/>
    <dgm:cxn modelId="{77D63E9A-7740-4EAA-9490-41D721E2663E}" type="presOf" srcId="{22FF23A0-4855-4194-956E-B89EB1D06382}" destId="{3540F26E-4693-4834-8FD1-F07E998225C9}" srcOrd="0" destOrd="0" presId="urn:microsoft.com/office/officeart/2005/8/layout/orgChart1"/>
    <dgm:cxn modelId="{D81DFF3D-7C7E-48F5-9BFF-D5D16C147120}" type="presOf" srcId="{8F4599B6-9031-40DF-B10B-8B343F1C02A7}" destId="{06550C1A-4284-4618-A555-C1BBA989F46D}" srcOrd="0" destOrd="0" presId="urn:microsoft.com/office/officeart/2005/8/layout/orgChart1"/>
    <dgm:cxn modelId="{DCB517AF-0BA4-4204-88D6-9EF724575F9E}" type="presOf" srcId="{49456BC8-6790-491F-B857-407CC5330FD5}" destId="{3FEA2DCE-F158-42FD-8063-361DD03E0F5D}" srcOrd="1" destOrd="0" presId="urn:microsoft.com/office/officeart/2005/8/layout/orgChart1"/>
    <dgm:cxn modelId="{E07CA4CD-C932-478A-B6CE-FB0D38FA8263}" type="presOf" srcId="{0C225D41-2938-4975-BECB-6BE4B25F33C2}" destId="{5B84F550-D5A6-4B4B-ADB9-A8A4240DC6EF}" srcOrd="1" destOrd="0" presId="urn:microsoft.com/office/officeart/2005/8/layout/orgChart1"/>
    <dgm:cxn modelId="{834C074F-6B82-4892-9260-12851B2800CC}" type="presOf" srcId="{38DB6A97-7CBA-46AA-9692-437B48BD87F6}" destId="{6961C776-C34E-413F-A59A-53876B72EA2F}" srcOrd="1" destOrd="0" presId="urn:microsoft.com/office/officeart/2005/8/layout/orgChart1"/>
    <dgm:cxn modelId="{FACD378F-2D40-46A2-B414-DA2A6FB9195F}" type="presOf" srcId="{49456BC8-6790-491F-B857-407CC5330FD5}" destId="{8D2DA8F7-DB02-48DB-9B38-FA0D15138EF4}" srcOrd="0" destOrd="0" presId="urn:microsoft.com/office/officeart/2005/8/layout/orgChart1"/>
    <dgm:cxn modelId="{B557121F-9281-4A61-B832-AA4424E876DC}" type="presOf" srcId="{FCFB4EE6-E46F-4A9B-AD9E-7C163DD4FC2D}" destId="{6156ABD2-A004-43D0-94DC-6C27EB905983}" srcOrd="0" destOrd="0" presId="urn:microsoft.com/office/officeart/2005/8/layout/orgChart1"/>
    <dgm:cxn modelId="{EF228E9C-9479-43BC-98A7-EB3435A993A9}" srcId="{049CAA4C-F1B5-42F1-8169-77E761031C0B}" destId="{38DB6A97-7CBA-46AA-9692-437B48BD87F6}" srcOrd="0" destOrd="0" parTransId="{D8A44F74-6BB7-40CD-9AC5-D895655B97EA}" sibTransId="{4FE1AB2B-7D2B-491E-9C4E-7A6F4BF4D4D4}"/>
    <dgm:cxn modelId="{4E649C37-22D6-4E24-A9D8-433233929155}" type="presOf" srcId="{0C2BE54D-B4E5-47E0-9484-D1EFAB4EB2C0}" destId="{555105EA-F2E1-4133-A9D7-A0253713B0E2}" srcOrd="0" destOrd="0" presId="urn:microsoft.com/office/officeart/2005/8/layout/orgChart1"/>
    <dgm:cxn modelId="{4BE8353F-2BC3-4A33-BD58-A6B4E2C6B219}" srcId="{6C4146EB-30C3-4E3B-BE7C-3202AC38603F}" destId="{49456BC8-6790-491F-B857-407CC5330FD5}" srcOrd="2" destOrd="0" parTransId="{3B86D01A-A2CE-4120-B9AD-45B8319CA354}" sibTransId="{D1B6148F-DA59-4DA0-BA05-204B68F8CF0C}"/>
    <dgm:cxn modelId="{AE1C9D13-298C-4725-93C5-58CD9779F770}" type="presOf" srcId="{614F2CD3-D8FA-4BEE-859A-7709064A04B3}" destId="{F9EB1EAF-3E18-4D69-8538-8DD62885087E}" srcOrd="0" destOrd="0" presId="urn:microsoft.com/office/officeart/2005/8/layout/orgChart1"/>
    <dgm:cxn modelId="{AED6CF8A-AAAB-4965-8259-CAE995601A55}" type="presOf" srcId="{C9549921-E590-42D5-BD0C-9D5A9C32FCED}" destId="{8FE51DD8-1F51-431E-AFD5-EDF6F36F0885}" srcOrd="0" destOrd="0" presId="urn:microsoft.com/office/officeart/2005/8/layout/orgChart1"/>
    <dgm:cxn modelId="{0696647A-44B5-43D8-A039-D09ECD5833F5}" type="presOf" srcId="{539ACAE6-61A5-4094-B151-DAF0C9503AD3}" destId="{D76ED969-055B-4568-B19A-C7AC8F01C40E}" srcOrd="0" destOrd="0" presId="urn:microsoft.com/office/officeart/2005/8/layout/orgChart1"/>
    <dgm:cxn modelId="{64C0B361-614B-4EC5-8108-32482D2D23E9}" srcId="{6C4146EB-30C3-4E3B-BE7C-3202AC38603F}" destId="{049CAA4C-F1B5-42F1-8169-77E761031C0B}" srcOrd="1" destOrd="0" parTransId="{D88C2E53-C341-41A0-816D-BAA62A2BF28D}" sibTransId="{D025815C-5BCB-43C2-BAA8-9DA7642720DE}"/>
    <dgm:cxn modelId="{859F10ED-E342-4E53-A9CE-098A8E783618}" type="presOf" srcId="{3CD34646-A4AA-46AC-839A-08732300643E}" destId="{D65EEC6C-7584-404D-A3EE-27917ABB4175}" srcOrd="1" destOrd="0" presId="urn:microsoft.com/office/officeart/2005/8/layout/orgChart1"/>
    <dgm:cxn modelId="{45C929F8-1095-4022-B640-745CBD32ADB9}" type="presOf" srcId="{E47FF557-B98F-4702-ADD6-1B3D79494FF7}" destId="{E8E8F372-82B7-42C0-9EBD-ABC3B9E1FC2E}" srcOrd="0" destOrd="0" presId="urn:microsoft.com/office/officeart/2005/8/layout/orgChart1"/>
    <dgm:cxn modelId="{B7DC3683-7551-4338-8E8F-21CBC8E64B03}" srcId="{2D79B3BB-3CB4-4799-852F-307C776B8AF2}" destId="{0C225D41-2938-4975-BECB-6BE4B25F33C2}" srcOrd="1" destOrd="0" parTransId="{22FF23A0-4855-4194-956E-B89EB1D06382}" sibTransId="{465542AC-2DBB-4174-A903-B9B67E2367BD}"/>
    <dgm:cxn modelId="{7F3D9872-5A72-4B77-AAD0-AD820D6CEF4E}" type="presOf" srcId="{6C4146EB-30C3-4E3B-BE7C-3202AC38603F}" destId="{C37A671E-08A2-4FD9-95F7-BEFA4CBB784C}" srcOrd="1" destOrd="0" presId="urn:microsoft.com/office/officeart/2005/8/layout/orgChart1"/>
    <dgm:cxn modelId="{850EEEBC-1E79-4403-8200-D55E1AAEF269}" srcId="{49456BC8-6790-491F-B857-407CC5330FD5}" destId="{D776ED17-CF9F-4314-9242-DF844685E313}" srcOrd="2" destOrd="0" parTransId="{8F4599B6-9031-40DF-B10B-8B343F1C02A7}" sibTransId="{4D655D47-711B-474C-9FA3-A95AD3EF0B79}"/>
    <dgm:cxn modelId="{5316D180-6404-445D-8066-254FB027A036}" type="presOf" srcId="{D776ED17-CF9F-4314-9242-DF844685E313}" destId="{1E4B017A-A1B4-45EA-BB6E-DFC1385D18C9}" srcOrd="1" destOrd="0" presId="urn:microsoft.com/office/officeart/2005/8/layout/orgChart1"/>
    <dgm:cxn modelId="{72256144-E617-4CF8-AB76-014DAC77D4BB}" type="presOf" srcId="{BAABC236-23E4-477F-88FF-C87663BEE272}" destId="{F2F74563-1673-4313-8161-9EA540D86551}" srcOrd="0" destOrd="0" presId="urn:microsoft.com/office/officeart/2005/8/layout/orgChart1"/>
    <dgm:cxn modelId="{2C8C3182-EF61-4EE8-9FA2-9DA0ED562600}" type="presOf" srcId="{2D79B3BB-3CB4-4799-852F-307C776B8AF2}" destId="{51B81A8E-4C6B-4A07-A7BD-37256E8D9C8A}" srcOrd="1" destOrd="0" presId="urn:microsoft.com/office/officeart/2005/8/layout/orgChart1"/>
    <dgm:cxn modelId="{EAB7DCAE-DC84-407D-9E5F-AA19DA369127}" type="presOf" srcId="{3B86D01A-A2CE-4120-B9AD-45B8319CA354}" destId="{5AE80D9B-B387-49E1-BA62-512392FE2584}" srcOrd="0" destOrd="0" presId="urn:microsoft.com/office/officeart/2005/8/layout/orgChart1"/>
    <dgm:cxn modelId="{D177545B-A1C0-4AE1-9FBF-7BF8D29272C5}" type="presParOf" srcId="{ABDEF8DC-E8C0-4CEF-ABE4-D367EB0CE6B4}" destId="{9D0E0FA1-BB71-48FE-A70D-0C132F27ED76}" srcOrd="0" destOrd="0" presId="urn:microsoft.com/office/officeart/2005/8/layout/orgChart1"/>
    <dgm:cxn modelId="{8FBF5BAC-9411-4775-BCD5-DD0A4BCCCCF9}" type="presParOf" srcId="{9D0E0FA1-BB71-48FE-A70D-0C132F27ED76}" destId="{2CBA6CA5-A3CB-4950-8859-3269723C840B}" srcOrd="0" destOrd="0" presId="urn:microsoft.com/office/officeart/2005/8/layout/orgChart1"/>
    <dgm:cxn modelId="{6EFF6F6B-F65B-4C6B-A229-FE523C9AE542}" type="presParOf" srcId="{2CBA6CA5-A3CB-4950-8859-3269723C840B}" destId="{6B7752BA-9BB9-44F1-A116-D9B2864BA8FC}" srcOrd="0" destOrd="0" presId="urn:microsoft.com/office/officeart/2005/8/layout/orgChart1"/>
    <dgm:cxn modelId="{04820882-D97A-4103-85B2-23C44E09E2D2}" type="presParOf" srcId="{2CBA6CA5-A3CB-4950-8859-3269723C840B}" destId="{C37A671E-08A2-4FD9-95F7-BEFA4CBB784C}" srcOrd="1" destOrd="0" presId="urn:microsoft.com/office/officeart/2005/8/layout/orgChart1"/>
    <dgm:cxn modelId="{299E9303-39FD-4731-BCD5-35A780100C99}" type="presParOf" srcId="{9D0E0FA1-BB71-48FE-A70D-0C132F27ED76}" destId="{8149275E-9809-4997-B926-55DD3E660A02}" srcOrd="1" destOrd="0" presId="urn:microsoft.com/office/officeart/2005/8/layout/orgChart1"/>
    <dgm:cxn modelId="{35EA9F86-80BF-40DF-808B-901E1175E2E0}" type="presParOf" srcId="{8149275E-9809-4997-B926-55DD3E660A02}" destId="{8FE51DD8-1F51-431E-AFD5-EDF6F36F0885}" srcOrd="0" destOrd="0" presId="urn:microsoft.com/office/officeart/2005/8/layout/orgChart1"/>
    <dgm:cxn modelId="{EB00E570-AE55-45A9-851A-B17B230184CD}" type="presParOf" srcId="{8149275E-9809-4997-B926-55DD3E660A02}" destId="{B6E8BD80-530E-4AF2-B2E6-8D44E30EFCDE}" srcOrd="1" destOrd="0" presId="urn:microsoft.com/office/officeart/2005/8/layout/orgChart1"/>
    <dgm:cxn modelId="{4C38DF3E-2476-40AB-B538-510750A633F3}" type="presParOf" srcId="{B6E8BD80-530E-4AF2-B2E6-8D44E30EFCDE}" destId="{DC58123B-9724-4806-970B-DD228DA67AEB}" srcOrd="0" destOrd="0" presId="urn:microsoft.com/office/officeart/2005/8/layout/orgChart1"/>
    <dgm:cxn modelId="{AACF578A-9B27-4FD5-A5D9-04FA2C9F0B78}" type="presParOf" srcId="{DC58123B-9724-4806-970B-DD228DA67AEB}" destId="{B9E99F7B-E049-49C3-8165-F794C57B1677}" srcOrd="0" destOrd="0" presId="urn:microsoft.com/office/officeart/2005/8/layout/orgChart1"/>
    <dgm:cxn modelId="{FCDCA358-477D-49C3-87B6-0A8DC63161D8}" type="presParOf" srcId="{DC58123B-9724-4806-970B-DD228DA67AEB}" destId="{51B81A8E-4C6B-4A07-A7BD-37256E8D9C8A}" srcOrd="1" destOrd="0" presId="urn:microsoft.com/office/officeart/2005/8/layout/orgChart1"/>
    <dgm:cxn modelId="{7E133A9E-1267-4A92-BC77-355FCEFD977D}" type="presParOf" srcId="{B6E8BD80-530E-4AF2-B2E6-8D44E30EFCDE}" destId="{DE62852D-29A4-42EE-97AA-B635F86CF98A}" srcOrd="1" destOrd="0" presId="urn:microsoft.com/office/officeart/2005/8/layout/orgChart1"/>
    <dgm:cxn modelId="{FEFD5CD7-BD35-4B8E-845B-906119E2076B}" type="presParOf" srcId="{DE62852D-29A4-42EE-97AA-B635F86CF98A}" destId="{6156ABD2-A004-43D0-94DC-6C27EB905983}" srcOrd="0" destOrd="0" presId="urn:microsoft.com/office/officeart/2005/8/layout/orgChart1"/>
    <dgm:cxn modelId="{89234EE7-F52B-4BFD-9697-BB6E6998E437}" type="presParOf" srcId="{DE62852D-29A4-42EE-97AA-B635F86CF98A}" destId="{97C7049B-8D3C-48B9-BFC7-3EC52B5A7F6A}" srcOrd="1" destOrd="0" presId="urn:microsoft.com/office/officeart/2005/8/layout/orgChart1"/>
    <dgm:cxn modelId="{46F88B88-D3EB-4F6A-B078-497B9A7081EE}" type="presParOf" srcId="{97C7049B-8D3C-48B9-BFC7-3EC52B5A7F6A}" destId="{D2A08233-45A2-4ECD-92F1-72137E1EF833}" srcOrd="0" destOrd="0" presId="urn:microsoft.com/office/officeart/2005/8/layout/orgChart1"/>
    <dgm:cxn modelId="{1F7CCE4F-CDAA-4219-8261-40636BE9F53D}" type="presParOf" srcId="{D2A08233-45A2-4ECD-92F1-72137E1EF833}" destId="{190408B3-52FF-4334-B9E0-E9FCEA56E95D}" srcOrd="0" destOrd="0" presId="urn:microsoft.com/office/officeart/2005/8/layout/orgChart1"/>
    <dgm:cxn modelId="{FD222DF3-7549-4AFF-9227-BB39F2C8B453}" type="presParOf" srcId="{D2A08233-45A2-4ECD-92F1-72137E1EF833}" destId="{06578F13-E576-422E-992A-24A8B13A506B}" srcOrd="1" destOrd="0" presId="urn:microsoft.com/office/officeart/2005/8/layout/orgChart1"/>
    <dgm:cxn modelId="{1996100F-5C04-4F02-B474-51A49F6557EF}" type="presParOf" srcId="{97C7049B-8D3C-48B9-BFC7-3EC52B5A7F6A}" destId="{F8AA9A40-C22A-4FEF-A273-14A6B3D5F9DD}" srcOrd="1" destOrd="0" presId="urn:microsoft.com/office/officeart/2005/8/layout/orgChart1"/>
    <dgm:cxn modelId="{9E3395C0-FAD5-4596-87BB-E340477CE809}" type="presParOf" srcId="{97C7049B-8D3C-48B9-BFC7-3EC52B5A7F6A}" destId="{949488BE-25AC-4334-A4AC-F321B3E8590F}" srcOrd="2" destOrd="0" presId="urn:microsoft.com/office/officeart/2005/8/layout/orgChart1"/>
    <dgm:cxn modelId="{E00096FA-D512-4D7E-8B20-10DC3C6E9AC1}" type="presParOf" srcId="{DE62852D-29A4-42EE-97AA-B635F86CF98A}" destId="{3540F26E-4693-4834-8FD1-F07E998225C9}" srcOrd="2" destOrd="0" presId="urn:microsoft.com/office/officeart/2005/8/layout/orgChart1"/>
    <dgm:cxn modelId="{09881BA1-60F8-48FD-B5E7-0EBFA62AF7B6}" type="presParOf" srcId="{DE62852D-29A4-42EE-97AA-B635F86CF98A}" destId="{47F80B82-6B71-42C9-8D99-F6A4D2CA25CC}" srcOrd="3" destOrd="0" presId="urn:microsoft.com/office/officeart/2005/8/layout/orgChart1"/>
    <dgm:cxn modelId="{F7F02354-62EA-45B9-980C-BC4ED9E0F2B6}" type="presParOf" srcId="{47F80B82-6B71-42C9-8D99-F6A4D2CA25CC}" destId="{B9B81C40-43CF-4D1F-BE41-7833B37FD3FB}" srcOrd="0" destOrd="0" presId="urn:microsoft.com/office/officeart/2005/8/layout/orgChart1"/>
    <dgm:cxn modelId="{4E3524D6-CE4D-49AC-8107-4E2BBB2240AF}" type="presParOf" srcId="{B9B81C40-43CF-4D1F-BE41-7833B37FD3FB}" destId="{E750B056-09FD-4F6D-9F22-4420A82BC332}" srcOrd="0" destOrd="0" presId="urn:microsoft.com/office/officeart/2005/8/layout/orgChart1"/>
    <dgm:cxn modelId="{7B3A248B-FD0F-4CF3-A7C7-036E05ABBF71}" type="presParOf" srcId="{B9B81C40-43CF-4D1F-BE41-7833B37FD3FB}" destId="{5B84F550-D5A6-4B4B-ADB9-A8A4240DC6EF}" srcOrd="1" destOrd="0" presId="urn:microsoft.com/office/officeart/2005/8/layout/orgChart1"/>
    <dgm:cxn modelId="{88D9704A-BD35-4308-B215-07A3ED0D3F62}" type="presParOf" srcId="{47F80B82-6B71-42C9-8D99-F6A4D2CA25CC}" destId="{01B5EAA9-495E-4ED4-94CB-C7C97C88C1C8}" srcOrd="1" destOrd="0" presId="urn:microsoft.com/office/officeart/2005/8/layout/orgChart1"/>
    <dgm:cxn modelId="{755B4B94-176A-4D79-AEE4-F1AAFA50D68F}" type="presParOf" srcId="{47F80B82-6B71-42C9-8D99-F6A4D2CA25CC}" destId="{D0409717-AE54-46F7-903C-D04B2A0E0DFF}" srcOrd="2" destOrd="0" presId="urn:microsoft.com/office/officeart/2005/8/layout/orgChart1"/>
    <dgm:cxn modelId="{90960B13-8896-4746-8C13-1E67D6E12571}" type="presParOf" srcId="{DE62852D-29A4-42EE-97AA-B635F86CF98A}" destId="{F5F391C7-36EC-4B8A-AD49-1E91604AC6BF}" srcOrd="4" destOrd="0" presId="urn:microsoft.com/office/officeart/2005/8/layout/orgChart1"/>
    <dgm:cxn modelId="{7D4AF918-D532-4C74-BA57-8096E5428E70}" type="presParOf" srcId="{DE62852D-29A4-42EE-97AA-B635F86CF98A}" destId="{3E7CA114-A601-4CF7-8B7E-4965ECAAF3A3}" srcOrd="5" destOrd="0" presId="urn:microsoft.com/office/officeart/2005/8/layout/orgChart1"/>
    <dgm:cxn modelId="{BA70CCA4-2A0A-47C3-99B6-472462D3803C}" type="presParOf" srcId="{3E7CA114-A601-4CF7-8B7E-4965ECAAF3A3}" destId="{725DBEBF-F567-43F2-B61D-F1E7449CAEDB}" srcOrd="0" destOrd="0" presId="urn:microsoft.com/office/officeart/2005/8/layout/orgChart1"/>
    <dgm:cxn modelId="{2C19A225-D3D2-468B-A941-CDABA3D51120}" type="presParOf" srcId="{725DBEBF-F567-43F2-B61D-F1E7449CAEDB}" destId="{E8E8F372-82B7-42C0-9EBD-ABC3B9E1FC2E}" srcOrd="0" destOrd="0" presId="urn:microsoft.com/office/officeart/2005/8/layout/orgChart1"/>
    <dgm:cxn modelId="{E546C210-4685-43C7-A3F7-425490B88377}" type="presParOf" srcId="{725DBEBF-F567-43F2-B61D-F1E7449CAEDB}" destId="{7FA4135D-F968-427F-BECF-9800E851FBF5}" srcOrd="1" destOrd="0" presId="urn:microsoft.com/office/officeart/2005/8/layout/orgChart1"/>
    <dgm:cxn modelId="{DA9D6A48-577A-4B74-9F15-EDC9208AF03E}" type="presParOf" srcId="{3E7CA114-A601-4CF7-8B7E-4965ECAAF3A3}" destId="{5FFFE04D-AD9D-48E2-ABD1-ACDEA5477DA4}" srcOrd="1" destOrd="0" presId="urn:microsoft.com/office/officeart/2005/8/layout/orgChart1"/>
    <dgm:cxn modelId="{BA8E38B0-4269-4E33-AC9C-E2B5B9ACD0F5}" type="presParOf" srcId="{3E7CA114-A601-4CF7-8B7E-4965ECAAF3A3}" destId="{14B2ADED-4225-49BA-BBC3-4D8113EDBDDC}" srcOrd="2" destOrd="0" presId="urn:microsoft.com/office/officeart/2005/8/layout/orgChart1"/>
    <dgm:cxn modelId="{3EC9A4D1-6DC9-4A97-83D1-BA75D957404B}" type="presParOf" srcId="{B6E8BD80-530E-4AF2-B2E6-8D44E30EFCDE}" destId="{A56178DC-A6BD-411A-BE8A-0F698CB78CED}" srcOrd="2" destOrd="0" presId="urn:microsoft.com/office/officeart/2005/8/layout/orgChart1"/>
    <dgm:cxn modelId="{27E70274-599C-4988-9F3F-7D80A854C781}" type="presParOf" srcId="{8149275E-9809-4997-B926-55DD3E660A02}" destId="{F6DBCDF7-8CF0-4B78-A380-FD6D1A6B94D6}" srcOrd="2" destOrd="0" presId="urn:microsoft.com/office/officeart/2005/8/layout/orgChart1"/>
    <dgm:cxn modelId="{C3DD482D-BE9F-4EEF-BDC6-0D7D1215F8F7}" type="presParOf" srcId="{8149275E-9809-4997-B926-55DD3E660A02}" destId="{469925A1-477E-46FD-8F2B-E69C2FE1B778}" srcOrd="3" destOrd="0" presId="urn:microsoft.com/office/officeart/2005/8/layout/orgChart1"/>
    <dgm:cxn modelId="{55006FE8-0001-4003-A708-F71D1221BD9F}" type="presParOf" srcId="{469925A1-477E-46FD-8F2B-E69C2FE1B778}" destId="{D9124389-FD84-43A2-8042-0D597C7B3B78}" srcOrd="0" destOrd="0" presId="urn:microsoft.com/office/officeart/2005/8/layout/orgChart1"/>
    <dgm:cxn modelId="{8693520F-E24D-41CE-B98A-5C16E0546538}" type="presParOf" srcId="{D9124389-FD84-43A2-8042-0D597C7B3B78}" destId="{743A0D42-ED27-4E8C-953F-1C1F4652FDFF}" srcOrd="0" destOrd="0" presId="urn:microsoft.com/office/officeart/2005/8/layout/orgChart1"/>
    <dgm:cxn modelId="{BABAAE0D-689E-4FF5-BB16-4FF600EFBFAC}" type="presParOf" srcId="{D9124389-FD84-43A2-8042-0D597C7B3B78}" destId="{AEED77D8-74C9-435D-A545-13FCBDE00D0F}" srcOrd="1" destOrd="0" presId="urn:microsoft.com/office/officeart/2005/8/layout/orgChart1"/>
    <dgm:cxn modelId="{796116B1-6D96-46E9-A540-2C3DAAF12EEA}" type="presParOf" srcId="{469925A1-477E-46FD-8F2B-E69C2FE1B778}" destId="{C567711B-550F-43BF-A840-D9CE4E421C8B}" srcOrd="1" destOrd="0" presId="urn:microsoft.com/office/officeart/2005/8/layout/orgChart1"/>
    <dgm:cxn modelId="{82D85CF8-5914-4B3C-BDA3-326DBFBB6C3D}" type="presParOf" srcId="{C567711B-550F-43BF-A840-D9CE4E421C8B}" destId="{3A8E92D7-B56A-48BD-8722-4051C4A99E0B}" srcOrd="0" destOrd="0" presId="urn:microsoft.com/office/officeart/2005/8/layout/orgChart1"/>
    <dgm:cxn modelId="{F1768397-8121-43DE-B78C-05DF6F667008}" type="presParOf" srcId="{C567711B-550F-43BF-A840-D9CE4E421C8B}" destId="{82AAE36D-65D7-4A66-89C5-CBA960CCE094}" srcOrd="1" destOrd="0" presId="urn:microsoft.com/office/officeart/2005/8/layout/orgChart1"/>
    <dgm:cxn modelId="{A099E280-FE4A-4D97-BE90-B7CE90772085}" type="presParOf" srcId="{82AAE36D-65D7-4A66-89C5-CBA960CCE094}" destId="{289B45D4-9396-4B88-A266-009F6006550D}" srcOrd="0" destOrd="0" presId="urn:microsoft.com/office/officeart/2005/8/layout/orgChart1"/>
    <dgm:cxn modelId="{207C7F14-4826-4756-A663-F67032D2C55D}" type="presParOf" srcId="{289B45D4-9396-4B88-A266-009F6006550D}" destId="{A0A599D8-E039-4449-AB96-D9E9C55584F1}" srcOrd="0" destOrd="0" presId="urn:microsoft.com/office/officeart/2005/8/layout/orgChart1"/>
    <dgm:cxn modelId="{12A8714A-2DEF-4736-824A-F5F700DA9F16}" type="presParOf" srcId="{289B45D4-9396-4B88-A266-009F6006550D}" destId="{6961C776-C34E-413F-A59A-53876B72EA2F}" srcOrd="1" destOrd="0" presId="urn:microsoft.com/office/officeart/2005/8/layout/orgChart1"/>
    <dgm:cxn modelId="{F2730E17-21B5-4D40-8CA7-CF8D1279D53E}" type="presParOf" srcId="{82AAE36D-65D7-4A66-89C5-CBA960CCE094}" destId="{2978801A-BFDB-421B-9940-7B1DC3D2F302}" srcOrd="1" destOrd="0" presId="urn:microsoft.com/office/officeart/2005/8/layout/orgChart1"/>
    <dgm:cxn modelId="{D2626C9D-110F-4DEC-B2B8-FED4ED91D2C0}" type="presParOf" srcId="{82AAE36D-65D7-4A66-89C5-CBA960CCE094}" destId="{2E72BECF-C7C4-4E1B-9843-313BA33E328F}" srcOrd="2" destOrd="0" presId="urn:microsoft.com/office/officeart/2005/8/layout/orgChart1"/>
    <dgm:cxn modelId="{377FF0C7-B39D-42A2-A281-07AD76D688F0}" type="presParOf" srcId="{C567711B-550F-43BF-A840-D9CE4E421C8B}" destId="{B9D70362-B426-43AA-9A3F-002D2E628FDB}" srcOrd="2" destOrd="0" presId="urn:microsoft.com/office/officeart/2005/8/layout/orgChart1"/>
    <dgm:cxn modelId="{94BCCA30-EB3F-4D35-8382-561693EC15F0}" type="presParOf" srcId="{C567711B-550F-43BF-A840-D9CE4E421C8B}" destId="{BDD6D0CE-DE81-4476-B09E-D5585F743253}" srcOrd="3" destOrd="0" presId="urn:microsoft.com/office/officeart/2005/8/layout/orgChart1"/>
    <dgm:cxn modelId="{89FAC897-42BE-4C6B-8B5A-A5A551DAC2AB}" type="presParOf" srcId="{BDD6D0CE-DE81-4476-B09E-D5585F743253}" destId="{3069F911-C941-4005-A9EA-BF45102D033B}" srcOrd="0" destOrd="0" presId="urn:microsoft.com/office/officeart/2005/8/layout/orgChart1"/>
    <dgm:cxn modelId="{99591FBD-7506-47B5-8C7E-D08422FE1ACB}" type="presParOf" srcId="{3069F911-C941-4005-A9EA-BF45102D033B}" destId="{F9EB1EAF-3E18-4D69-8538-8DD62885087E}" srcOrd="0" destOrd="0" presId="urn:microsoft.com/office/officeart/2005/8/layout/orgChart1"/>
    <dgm:cxn modelId="{88BB0C3E-EBA6-4BE7-ADA3-4B267A10026A}" type="presParOf" srcId="{3069F911-C941-4005-A9EA-BF45102D033B}" destId="{C957E37A-E96A-4451-AA4E-DA4DFB69A3F2}" srcOrd="1" destOrd="0" presId="urn:microsoft.com/office/officeart/2005/8/layout/orgChart1"/>
    <dgm:cxn modelId="{30701179-ADEE-4CD8-A541-AE4936E9C094}" type="presParOf" srcId="{BDD6D0CE-DE81-4476-B09E-D5585F743253}" destId="{6864FEF6-5F19-40DF-BDF4-119474C277FF}" srcOrd="1" destOrd="0" presId="urn:microsoft.com/office/officeart/2005/8/layout/orgChart1"/>
    <dgm:cxn modelId="{F1138662-65FF-404B-BD37-31F4C7817CF7}" type="presParOf" srcId="{BDD6D0CE-DE81-4476-B09E-D5585F743253}" destId="{52A1E666-676E-4824-8ADD-BF56C1793D6C}" srcOrd="2" destOrd="0" presId="urn:microsoft.com/office/officeart/2005/8/layout/orgChart1"/>
    <dgm:cxn modelId="{C683BB47-A48F-4EE4-B15D-E7B33B5CCDBE}" type="presParOf" srcId="{C567711B-550F-43BF-A840-D9CE4E421C8B}" destId="{0C484777-BF4B-47F3-A466-792CFEFAED1A}" srcOrd="4" destOrd="0" presId="urn:microsoft.com/office/officeart/2005/8/layout/orgChart1"/>
    <dgm:cxn modelId="{C0E0D358-380D-4421-9B35-10344C07CE51}" type="presParOf" srcId="{C567711B-550F-43BF-A840-D9CE4E421C8B}" destId="{49D77DC3-F49E-45B5-BE39-4956A130055C}" srcOrd="5" destOrd="0" presId="urn:microsoft.com/office/officeart/2005/8/layout/orgChart1"/>
    <dgm:cxn modelId="{9923DE2C-983D-41BE-AC76-4941E5D53964}" type="presParOf" srcId="{49D77DC3-F49E-45B5-BE39-4956A130055C}" destId="{220DFB88-E603-4C5E-A919-7FAF26D0AB9F}" srcOrd="0" destOrd="0" presId="urn:microsoft.com/office/officeart/2005/8/layout/orgChart1"/>
    <dgm:cxn modelId="{039F8FFF-34E8-4401-9D64-6086C68C70F1}" type="presParOf" srcId="{220DFB88-E603-4C5E-A919-7FAF26D0AB9F}" destId="{555105EA-F2E1-4133-A9D7-A0253713B0E2}" srcOrd="0" destOrd="0" presId="urn:microsoft.com/office/officeart/2005/8/layout/orgChart1"/>
    <dgm:cxn modelId="{4E525A22-E4EF-46EE-9011-9E8A92C4FE28}" type="presParOf" srcId="{220DFB88-E603-4C5E-A919-7FAF26D0AB9F}" destId="{34D88658-F7C1-4C0B-9CE4-8D9167E1E7AF}" srcOrd="1" destOrd="0" presId="urn:microsoft.com/office/officeart/2005/8/layout/orgChart1"/>
    <dgm:cxn modelId="{4BFEB8C0-7940-4E01-AFA8-584E672B4E92}" type="presParOf" srcId="{49D77DC3-F49E-45B5-BE39-4956A130055C}" destId="{010AF159-3288-486D-97BE-529CD1D386B5}" srcOrd="1" destOrd="0" presId="urn:microsoft.com/office/officeart/2005/8/layout/orgChart1"/>
    <dgm:cxn modelId="{80C352B0-D90A-467F-A5DA-0E955EF9EE36}" type="presParOf" srcId="{49D77DC3-F49E-45B5-BE39-4956A130055C}" destId="{6F82D611-7D57-4E6E-8968-48C38200B4A4}" srcOrd="2" destOrd="0" presId="urn:microsoft.com/office/officeart/2005/8/layout/orgChart1"/>
    <dgm:cxn modelId="{69D1165A-7C7C-4BF5-93BB-B8B6C65DAE82}" type="presParOf" srcId="{469925A1-477E-46FD-8F2B-E69C2FE1B778}" destId="{45B59C71-16E0-4741-A36B-8E1296AE341F}" srcOrd="2" destOrd="0" presId="urn:microsoft.com/office/officeart/2005/8/layout/orgChart1"/>
    <dgm:cxn modelId="{2B6B345B-DC81-4270-8E16-F24B6469A109}" type="presParOf" srcId="{8149275E-9809-4997-B926-55DD3E660A02}" destId="{5AE80D9B-B387-49E1-BA62-512392FE2584}" srcOrd="4" destOrd="0" presId="urn:microsoft.com/office/officeart/2005/8/layout/orgChart1"/>
    <dgm:cxn modelId="{A7A947D4-337A-4A4B-963A-2216A39BDD99}" type="presParOf" srcId="{8149275E-9809-4997-B926-55DD3E660A02}" destId="{BA943E3D-26C7-46CF-89AA-809836612C33}" srcOrd="5" destOrd="0" presId="urn:microsoft.com/office/officeart/2005/8/layout/orgChart1"/>
    <dgm:cxn modelId="{32B1A5C5-F156-4FAB-B5C9-38451A983E46}" type="presParOf" srcId="{BA943E3D-26C7-46CF-89AA-809836612C33}" destId="{EF1DC1EE-9407-4E34-AEE6-DFEA6265392B}" srcOrd="0" destOrd="0" presId="urn:microsoft.com/office/officeart/2005/8/layout/orgChart1"/>
    <dgm:cxn modelId="{81455A57-4ACA-438A-8BF4-1049333C4E63}" type="presParOf" srcId="{EF1DC1EE-9407-4E34-AEE6-DFEA6265392B}" destId="{8D2DA8F7-DB02-48DB-9B38-FA0D15138EF4}" srcOrd="0" destOrd="0" presId="urn:microsoft.com/office/officeart/2005/8/layout/orgChart1"/>
    <dgm:cxn modelId="{34A2234B-D0AC-4794-B8EE-C2E690302C90}" type="presParOf" srcId="{EF1DC1EE-9407-4E34-AEE6-DFEA6265392B}" destId="{3FEA2DCE-F158-42FD-8063-361DD03E0F5D}" srcOrd="1" destOrd="0" presId="urn:microsoft.com/office/officeart/2005/8/layout/orgChart1"/>
    <dgm:cxn modelId="{52FB128E-60A1-4BBA-865D-E2C6160149BC}" type="presParOf" srcId="{BA943E3D-26C7-46CF-89AA-809836612C33}" destId="{98EE38E5-C1BA-4623-84D0-DAD7D7ADEFC1}" srcOrd="1" destOrd="0" presId="urn:microsoft.com/office/officeart/2005/8/layout/orgChart1"/>
    <dgm:cxn modelId="{A2F87EE3-3639-4CAF-AFF8-F47A0CBF46DD}" type="presParOf" srcId="{98EE38E5-C1BA-4623-84D0-DAD7D7ADEFC1}" destId="{F2F74563-1673-4313-8161-9EA540D86551}" srcOrd="0" destOrd="0" presId="urn:microsoft.com/office/officeart/2005/8/layout/orgChart1"/>
    <dgm:cxn modelId="{FFE79F04-68CF-42B8-8080-84B12BF959AF}" type="presParOf" srcId="{98EE38E5-C1BA-4623-84D0-DAD7D7ADEFC1}" destId="{D969F0EB-AD64-4CA6-BB91-70348ED60C68}" srcOrd="1" destOrd="0" presId="urn:microsoft.com/office/officeart/2005/8/layout/orgChart1"/>
    <dgm:cxn modelId="{E7141D00-D51E-4EE8-A929-B6AB3B96AC1E}" type="presParOf" srcId="{D969F0EB-AD64-4CA6-BB91-70348ED60C68}" destId="{7CE63083-B509-484D-87ED-160D07D61A39}" srcOrd="0" destOrd="0" presId="urn:microsoft.com/office/officeart/2005/8/layout/orgChart1"/>
    <dgm:cxn modelId="{BE799CDE-1FC3-4F6A-8E0C-44DBF8A5B004}" type="presParOf" srcId="{7CE63083-B509-484D-87ED-160D07D61A39}" destId="{D76ED969-055B-4568-B19A-C7AC8F01C40E}" srcOrd="0" destOrd="0" presId="urn:microsoft.com/office/officeart/2005/8/layout/orgChart1"/>
    <dgm:cxn modelId="{C468688C-EFE5-4CB7-AA05-A45D172CD2C7}" type="presParOf" srcId="{7CE63083-B509-484D-87ED-160D07D61A39}" destId="{0E719C76-CF88-49EB-AF97-AB5FC04F6608}" srcOrd="1" destOrd="0" presId="urn:microsoft.com/office/officeart/2005/8/layout/orgChart1"/>
    <dgm:cxn modelId="{236B15B7-ECA1-4AE3-B270-BD3030CF7116}" type="presParOf" srcId="{D969F0EB-AD64-4CA6-BB91-70348ED60C68}" destId="{2F77A49B-28A8-429E-83EE-E7F3281EF4DF}" srcOrd="1" destOrd="0" presId="urn:microsoft.com/office/officeart/2005/8/layout/orgChart1"/>
    <dgm:cxn modelId="{B70B35C7-DFF8-4931-980B-0CEECA9BE548}" type="presParOf" srcId="{D969F0EB-AD64-4CA6-BB91-70348ED60C68}" destId="{7FF18142-3D40-4E9B-9B62-8026ADF0FAE6}" srcOrd="2" destOrd="0" presId="urn:microsoft.com/office/officeart/2005/8/layout/orgChart1"/>
    <dgm:cxn modelId="{3E0984C5-7AB7-4F3D-8C2C-8E4C23D94C4C}" type="presParOf" srcId="{98EE38E5-C1BA-4623-84D0-DAD7D7ADEFC1}" destId="{4BB99ECE-1B83-43F6-B76E-4F0252CD1D2D}" srcOrd="2" destOrd="0" presId="urn:microsoft.com/office/officeart/2005/8/layout/orgChart1"/>
    <dgm:cxn modelId="{9CB02DFE-322A-4357-A596-EB8FAA0932C3}" type="presParOf" srcId="{98EE38E5-C1BA-4623-84D0-DAD7D7ADEFC1}" destId="{F2A02C06-85B6-4E05-A603-D0238388323B}" srcOrd="3" destOrd="0" presId="urn:microsoft.com/office/officeart/2005/8/layout/orgChart1"/>
    <dgm:cxn modelId="{09423C89-43AD-48BD-A305-8DD0E25860CA}" type="presParOf" srcId="{F2A02C06-85B6-4E05-A603-D0238388323B}" destId="{E6357E41-C7FB-480D-B32B-90B7EDD11B1A}" srcOrd="0" destOrd="0" presId="urn:microsoft.com/office/officeart/2005/8/layout/orgChart1"/>
    <dgm:cxn modelId="{497E0FD8-7E57-479C-8EB6-E07235D90708}" type="presParOf" srcId="{E6357E41-C7FB-480D-B32B-90B7EDD11B1A}" destId="{E36B447A-CA67-4309-A19C-24701DAA4B40}" srcOrd="0" destOrd="0" presId="urn:microsoft.com/office/officeart/2005/8/layout/orgChart1"/>
    <dgm:cxn modelId="{98B4149C-8F88-4B2A-A31E-B65AD2C09ECF}" type="presParOf" srcId="{E6357E41-C7FB-480D-B32B-90B7EDD11B1A}" destId="{D65EEC6C-7584-404D-A3EE-27917ABB4175}" srcOrd="1" destOrd="0" presId="urn:microsoft.com/office/officeart/2005/8/layout/orgChart1"/>
    <dgm:cxn modelId="{CB848229-A877-470C-8DC4-54ECE5049F08}" type="presParOf" srcId="{F2A02C06-85B6-4E05-A603-D0238388323B}" destId="{9C6EBAA1-6A94-4158-BB87-C9EDE236E9C3}" srcOrd="1" destOrd="0" presId="urn:microsoft.com/office/officeart/2005/8/layout/orgChart1"/>
    <dgm:cxn modelId="{5CF9F1CD-CACF-4789-BECF-5445C15096D5}" type="presParOf" srcId="{F2A02C06-85B6-4E05-A603-D0238388323B}" destId="{4BF36E13-B5C5-4A19-B198-93531FB4D071}" srcOrd="2" destOrd="0" presId="urn:microsoft.com/office/officeart/2005/8/layout/orgChart1"/>
    <dgm:cxn modelId="{C82D6D50-160D-43B8-9318-90327671A486}" type="presParOf" srcId="{98EE38E5-C1BA-4623-84D0-DAD7D7ADEFC1}" destId="{06550C1A-4284-4618-A555-C1BBA989F46D}" srcOrd="4" destOrd="0" presId="urn:microsoft.com/office/officeart/2005/8/layout/orgChart1"/>
    <dgm:cxn modelId="{44B707A8-FB3A-4DAD-BA70-19F9F291546B}" type="presParOf" srcId="{98EE38E5-C1BA-4623-84D0-DAD7D7ADEFC1}" destId="{839DC155-6D69-44E7-89D6-D87444200338}" srcOrd="5" destOrd="0" presId="urn:microsoft.com/office/officeart/2005/8/layout/orgChart1"/>
    <dgm:cxn modelId="{FDEF37A9-6905-47E0-8E45-39DDF462E46B}" type="presParOf" srcId="{839DC155-6D69-44E7-89D6-D87444200338}" destId="{8E47FDB6-4900-4888-800A-335EDA5DE967}" srcOrd="0" destOrd="0" presId="urn:microsoft.com/office/officeart/2005/8/layout/orgChart1"/>
    <dgm:cxn modelId="{C8CD99FB-E721-495B-9876-C62186834E72}" type="presParOf" srcId="{8E47FDB6-4900-4888-800A-335EDA5DE967}" destId="{2A3738FC-B6A4-41D9-9E0D-532B13612E2D}" srcOrd="0" destOrd="0" presId="urn:microsoft.com/office/officeart/2005/8/layout/orgChart1"/>
    <dgm:cxn modelId="{511E95DD-EC8B-441F-A57A-B961957AB87E}" type="presParOf" srcId="{8E47FDB6-4900-4888-800A-335EDA5DE967}" destId="{1E4B017A-A1B4-45EA-BB6E-DFC1385D18C9}" srcOrd="1" destOrd="0" presId="urn:microsoft.com/office/officeart/2005/8/layout/orgChart1"/>
    <dgm:cxn modelId="{726A79C2-D0A7-438E-B954-F9B4978B276C}" type="presParOf" srcId="{839DC155-6D69-44E7-89D6-D87444200338}" destId="{B3342A97-1C64-4A0F-825C-5731BBD87811}" srcOrd="1" destOrd="0" presId="urn:microsoft.com/office/officeart/2005/8/layout/orgChart1"/>
    <dgm:cxn modelId="{548EDE07-7796-4CB6-B864-0644F8DB08B9}" type="presParOf" srcId="{839DC155-6D69-44E7-89D6-D87444200338}" destId="{4CC8DEC4-FCAA-43C6-BDB1-7FD707D54A14}" srcOrd="2" destOrd="0" presId="urn:microsoft.com/office/officeart/2005/8/layout/orgChart1"/>
    <dgm:cxn modelId="{7BB9AEB3-1801-4CC4-8046-D79A1FC96C9D}" type="presParOf" srcId="{BA943E3D-26C7-46CF-89AA-809836612C33}" destId="{F1181980-28E7-474B-A0BD-3196A736C316}" srcOrd="2" destOrd="0" presId="urn:microsoft.com/office/officeart/2005/8/layout/orgChart1"/>
    <dgm:cxn modelId="{566B35BF-D30F-42C2-83CD-10BFB2C0A470}" type="presParOf" srcId="{9D0E0FA1-BB71-48FE-A70D-0C132F27ED76}" destId="{0565B979-7623-46D1-9E57-EC543CE8FE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50C1A-4284-4618-A555-C1BBA989F46D}">
      <dsp:nvSpPr>
        <dsp:cNvPr id="0" name=""/>
        <dsp:cNvSpPr/>
      </dsp:nvSpPr>
      <dsp:spPr>
        <a:xfrm>
          <a:off x="5618342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99ECE-1B83-43F6-B76E-4F0252CD1D2D}">
      <dsp:nvSpPr>
        <dsp:cNvPr id="0" name=""/>
        <dsp:cNvSpPr/>
      </dsp:nvSpPr>
      <dsp:spPr>
        <a:xfrm>
          <a:off x="5618342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74563-1673-4313-8161-9EA540D86551}">
      <dsp:nvSpPr>
        <dsp:cNvPr id="0" name=""/>
        <dsp:cNvSpPr/>
      </dsp:nvSpPr>
      <dsp:spPr>
        <a:xfrm>
          <a:off x="5618342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80D9B-B387-49E1-BA62-512392FE2584}">
      <dsp:nvSpPr>
        <dsp:cNvPr id="0" name=""/>
        <dsp:cNvSpPr/>
      </dsp:nvSpPr>
      <dsp:spPr>
        <a:xfrm>
          <a:off x="4230754" y="712978"/>
          <a:ext cx="2113812" cy="298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5"/>
              </a:lnTo>
              <a:lnTo>
                <a:pt x="2113812" y="149125"/>
              </a:lnTo>
              <a:lnTo>
                <a:pt x="2113812" y="2982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84777-BF4B-47F3-A466-792CFEFAED1A}">
      <dsp:nvSpPr>
        <dsp:cNvPr id="0" name=""/>
        <dsp:cNvSpPr/>
      </dsp:nvSpPr>
      <dsp:spPr>
        <a:xfrm>
          <a:off x="3504529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70362-B426-43AA-9A3F-002D2E628FDB}">
      <dsp:nvSpPr>
        <dsp:cNvPr id="0" name=""/>
        <dsp:cNvSpPr/>
      </dsp:nvSpPr>
      <dsp:spPr>
        <a:xfrm>
          <a:off x="3504529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E92D7-B56A-48BD-8722-4051C4A99E0B}">
      <dsp:nvSpPr>
        <dsp:cNvPr id="0" name=""/>
        <dsp:cNvSpPr/>
      </dsp:nvSpPr>
      <dsp:spPr>
        <a:xfrm>
          <a:off x="3504529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BCDF7-8CF0-4B78-A380-FD6D1A6B94D6}">
      <dsp:nvSpPr>
        <dsp:cNvPr id="0" name=""/>
        <dsp:cNvSpPr/>
      </dsp:nvSpPr>
      <dsp:spPr>
        <a:xfrm>
          <a:off x="4185034" y="712978"/>
          <a:ext cx="91440" cy="298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2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391C7-36EC-4B8A-AD49-1E91604AC6BF}">
      <dsp:nvSpPr>
        <dsp:cNvPr id="0" name=""/>
        <dsp:cNvSpPr/>
      </dsp:nvSpPr>
      <dsp:spPr>
        <a:xfrm>
          <a:off x="1390717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0F26E-4693-4834-8FD1-F07E998225C9}">
      <dsp:nvSpPr>
        <dsp:cNvPr id="0" name=""/>
        <dsp:cNvSpPr/>
      </dsp:nvSpPr>
      <dsp:spPr>
        <a:xfrm>
          <a:off x="1390717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6ABD2-A004-43D0-94DC-6C27EB905983}">
      <dsp:nvSpPr>
        <dsp:cNvPr id="0" name=""/>
        <dsp:cNvSpPr/>
      </dsp:nvSpPr>
      <dsp:spPr>
        <a:xfrm>
          <a:off x="1390717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51DD8-1F51-431E-AFD5-EDF6F36F0885}">
      <dsp:nvSpPr>
        <dsp:cNvPr id="0" name=""/>
        <dsp:cNvSpPr/>
      </dsp:nvSpPr>
      <dsp:spPr>
        <a:xfrm>
          <a:off x="2116942" y="712978"/>
          <a:ext cx="2113812" cy="298250"/>
        </a:xfrm>
        <a:custGeom>
          <a:avLst/>
          <a:gdLst/>
          <a:ahLst/>
          <a:cxnLst/>
          <a:rect l="0" t="0" r="0" b="0"/>
          <a:pathLst>
            <a:path>
              <a:moveTo>
                <a:pt x="2113812" y="0"/>
              </a:moveTo>
              <a:lnTo>
                <a:pt x="2113812" y="149125"/>
              </a:lnTo>
              <a:lnTo>
                <a:pt x="0" y="149125"/>
              </a:lnTo>
              <a:lnTo>
                <a:pt x="0" y="2982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752BA-9BB9-44F1-A116-D9B2864BA8FC}">
      <dsp:nvSpPr>
        <dsp:cNvPr id="0" name=""/>
        <dsp:cNvSpPr/>
      </dsp:nvSpPr>
      <dsp:spPr>
        <a:xfrm>
          <a:off x="3322973" y="285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noProof="0" dirty="0" smtClean="0"/>
            <a:t>Function </a:t>
          </a:r>
          <a:r>
            <a:rPr lang="en-GB" sz="1600" kern="1200" noProof="0" dirty="0" smtClean="0"/>
            <a:t>Tree</a:t>
          </a:r>
          <a:endParaRPr lang="en-GB" sz="1600" kern="1200" noProof="0" dirty="0"/>
        </a:p>
      </dsp:txBody>
      <dsp:txXfrm>
        <a:off x="3322973" y="2859"/>
        <a:ext cx="1815562" cy="710119"/>
      </dsp:txXfrm>
    </dsp:sp>
    <dsp:sp modelId="{B9E99F7B-E049-49C3-8165-F794C57B1677}">
      <dsp:nvSpPr>
        <dsp:cNvPr id="0" name=""/>
        <dsp:cNvSpPr/>
      </dsp:nvSpPr>
      <dsp:spPr>
        <a:xfrm>
          <a:off x="1209160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1209160" y="1011229"/>
        <a:ext cx="1815562" cy="710119"/>
      </dsp:txXfrm>
    </dsp:sp>
    <dsp:sp modelId="{190408B3-52FF-4334-B9E0-E9FCEA56E95D}">
      <dsp:nvSpPr>
        <dsp:cNvPr id="0" name=""/>
        <dsp:cNvSpPr/>
      </dsp:nvSpPr>
      <dsp:spPr>
        <a:xfrm>
          <a:off x="1663051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1663051" y="2019598"/>
        <a:ext cx="1815562" cy="710119"/>
      </dsp:txXfrm>
    </dsp:sp>
    <dsp:sp modelId="{E750B056-09FD-4F6D-9F22-4420A82BC332}">
      <dsp:nvSpPr>
        <dsp:cNvPr id="0" name=""/>
        <dsp:cNvSpPr/>
      </dsp:nvSpPr>
      <dsp:spPr>
        <a:xfrm>
          <a:off x="1663051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1663051" y="3027968"/>
        <a:ext cx="1815562" cy="710119"/>
      </dsp:txXfrm>
    </dsp:sp>
    <dsp:sp modelId="{E8E8F372-82B7-42C0-9EBD-ABC3B9E1FC2E}">
      <dsp:nvSpPr>
        <dsp:cNvPr id="0" name=""/>
        <dsp:cNvSpPr/>
      </dsp:nvSpPr>
      <dsp:spPr>
        <a:xfrm>
          <a:off x="1663051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1663051" y="4036338"/>
        <a:ext cx="1815562" cy="710119"/>
      </dsp:txXfrm>
    </dsp:sp>
    <dsp:sp modelId="{743A0D42-ED27-4E8C-953F-1C1F4652FDFF}">
      <dsp:nvSpPr>
        <dsp:cNvPr id="0" name=""/>
        <dsp:cNvSpPr/>
      </dsp:nvSpPr>
      <dsp:spPr>
        <a:xfrm>
          <a:off x="3322973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3322973" y="1011229"/>
        <a:ext cx="1815562" cy="710119"/>
      </dsp:txXfrm>
    </dsp:sp>
    <dsp:sp modelId="{A0A599D8-E039-4449-AB96-D9E9C55584F1}">
      <dsp:nvSpPr>
        <dsp:cNvPr id="0" name=""/>
        <dsp:cNvSpPr/>
      </dsp:nvSpPr>
      <dsp:spPr>
        <a:xfrm>
          <a:off x="3776864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3776864" y="2019598"/>
        <a:ext cx="1815562" cy="710119"/>
      </dsp:txXfrm>
    </dsp:sp>
    <dsp:sp modelId="{F9EB1EAF-3E18-4D69-8538-8DD62885087E}">
      <dsp:nvSpPr>
        <dsp:cNvPr id="0" name=""/>
        <dsp:cNvSpPr/>
      </dsp:nvSpPr>
      <dsp:spPr>
        <a:xfrm>
          <a:off x="3776864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3776864" y="3027968"/>
        <a:ext cx="1815562" cy="710119"/>
      </dsp:txXfrm>
    </dsp:sp>
    <dsp:sp modelId="{555105EA-F2E1-4133-A9D7-A0253713B0E2}">
      <dsp:nvSpPr>
        <dsp:cNvPr id="0" name=""/>
        <dsp:cNvSpPr/>
      </dsp:nvSpPr>
      <dsp:spPr>
        <a:xfrm>
          <a:off x="3776864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3776864" y="4036338"/>
        <a:ext cx="1815562" cy="710119"/>
      </dsp:txXfrm>
    </dsp:sp>
    <dsp:sp modelId="{8D2DA8F7-DB02-48DB-9B38-FA0D15138EF4}">
      <dsp:nvSpPr>
        <dsp:cNvPr id="0" name=""/>
        <dsp:cNvSpPr/>
      </dsp:nvSpPr>
      <dsp:spPr>
        <a:xfrm>
          <a:off x="5436786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5436786" y="1011229"/>
        <a:ext cx="1815562" cy="710119"/>
      </dsp:txXfrm>
    </dsp:sp>
    <dsp:sp modelId="{D76ED969-055B-4568-B19A-C7AC8F01C40E}">
      <dsp:nvSpPr>
        <dsp:cNvPr id="0" name=""/>
        <dsp:cNvSpPr/>
      </dsp:nvSpPr>
      <dsp:spPr>
        <a:xfrm>
          <a:off x="5890676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5890676" y="2019598"/>
        <a:ext cx="1815562" cy="710119"/>
      </dsp:txXfrm>
    </dsp:sp>
    <dsp:sp modelId="{E36B447A-CA67-4309-A19C-24701DAA4B40}">
      <dsp:nvSpPr>
        <dsp:cNvPr id="0" name=""/>
        <dsp:cNvSpPr/>
      </dsp:nvSpPr>
      <dsp:spPr>
        <a:xfrm>
          <a:off x="5890676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5890676" y="3027968"/>
        <a:ext cx="1815562" cy="710119"/>
      </dsp:txXfrm>
    </dsp:sp>
    <dsp:sp modelId="{2A3738FC-B6A4-41D9-9E0D-532B13612E2D}">
      <dsp:nvSpPr>
        <dsp:cNvPr id="0" name=""/>
        <dsp:cNvSpPr/>
      </dsp:nvSpPr>
      <dsp:spPr>
        <a:xfrm>
          <a:off x="5890676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5890676" y="4036338"/>
        <a:ext cx="1815562" cy="710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B4963282-6123-44F3-8239-FAB93389DF2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390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ADE96052-E964-49CE-97ED-D0D9A5B1770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271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473075" y="3386138"/>
            <a:ext cx="8213725" cy="2667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473075" y="1938338"/>
            <a:ext cx="8213725" cy="1447800"/>
          </a:xfrm>
          <a:prstGeom prst="rect">
            <a:avLst/>
          </a:prstGeom>
          <a:solidFill>
            <a:srgbClr val="007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66875" y="3005138"/>
            <a:ext cx="5648325" cy="32543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durch Klicken bearbeiten</a:t>
            </a: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65288" y="3381375"/>
            <a:ext cx="5657850" cy="6381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 smtClean="0"/>
              <a:t>Untertitel durch Klicken bearbeiten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473075" y="636623"/>
            <a:ext cx="4077035" cy="623417"/>
            <a:chOff x="473075" y="636623"/>
            <a:chExt cx="4077035" cy="623417"/>
          </a:xfrm>
        </p:grpSpPr>
        <p:pic>
          <p:nvPicPr>
            <p:cNvPr id="1032" name="Picture 8" descr="\\1701\Transfer\itq-slogan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241" y="863403"/>
              <a:ext cx="2846869" cy="396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ITQ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636623"/>
              <a:ext cx="957263" cy="47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26" y="573606"/>
            <a:ext cx="5873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59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3550" y="1601788"/>
            <a:ext cx="4038600" cy="4525962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4550" y="1601788"/>
            <a:ext cx="4038600" cy="4525962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58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73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7543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Kapitelüberschrift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263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(mit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473075" y="3386138"/>
            <a:ext cx="8213725" cy="2667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Textplatzhalt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32261" y="4385787"/>
            <a:ext cx="4316413" cy="323850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1"/>
                </a:solidFill>
              </a:defRPr>
            </a:lvl1pPr>
            <a:lvl5pPr marL="1085850" indent="0">
              <a:buNone/>
              <a:defRPr/>
            </a:lvl5pPr>
          </a:lstStyle>
          <a:p>
            <a:pPr lvl="0"/>
            <a:r>
              <a:rPr lang="de-DE" dirty="0" smtClean="0"/>
              <a:t>&lt;email@itq.de&gt;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10262" y="3881269"/>
            <a:ext cx="1652588" cy="323850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1"/>
                </a:solidFill>
              </a:defRPr>
            </a:lvl1pPr>
            <a:lvl5pPr marL="1085850" indent="0">
              <a:buNone/>
              <a:defRPr/>
            </a:lvl5pPr>
          </a:lstStyle>
          <a:p>
            <a:pPr lvl="0"/>
            <a:r>
              <a:rPr lang="de-DE" dirty="0" smtClean="0"/>
              <a:t>&lt;Durchwahl&gt;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214525" y="3513401"/>
            <a:ext cx="5000625" cy="377393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&lt;Akademischer Grad Vorname Nachname&gt;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1765300" y="3544888"/>
            <a:ext cx="1147763" cy="1377950"/>
          </a:xfrm>
        </p:spPr>
        <p:txBody>
          <a:bodyPr anchor="ctr"/>
          <a:lstStyle>
            <a:lvl1pPr marL="0" indent="0" algn="ctr">
              <a:buNone/>
              <a:defRPr sz="700" i="0"/>
            </a:lvl1pPr>
          </a:lstStyle>
          <a:p>
            <a:r>
              <a:rPr lang="de-DE" dirty="0" smtClean="0"/>
              <a:t>\\1701\bilder\</a:t>
            </a:r>
            <a:br>
              <a:rPr lang="de-DE" dirty="0" smtClean="0"/>
            </a:br>
            <a:r>
              <a:rPr lang="de-DE" dirty="0" smtClean="0"/>
              <a:t>Bilder\Mitarbeiter\2011\Ausschnitt_10_12</a:t>
            </a:r>
            <a:endParaRPr lang="de-DE" dirty="0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473075" y="1938338"/>
            <a:ext cx="8213725" cy="1447800"/>
          </a:xfrm>
          <a:prstGeom prst="rect">
            <a:avLst/>
          </a:prstGeom>
          <a:solidFill>
            <a:srgbClr val="007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1671638" y="2978081"/>
            <a:ext cx="2266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 smtClean="0">
                <a:solidFill>
                  <a:schemeClr val="bg1"/>
                </a:solidFill>
                <a:latin typeface="+mj-lt"/>
              </a:rPr>
              <a:t>Kontakt</a:t>
            </a:r>
            <a:endParaRPr lang="de-DE" sz="1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3214525" y="3890794"/>
            <a:ext cx="523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Tel</a:t>
            </a: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.:     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+ 49 89 </a:t>
            </a: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321981 - </a:t>
            </a:r>
            <a:endParaRPr kumimoji="0" lang="de-DE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Fax.: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+ 49 89 </a:t>
            </a: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321981 - 89</a:t>
            </a:r>
            <a:endParaRPr kumimoji="0" lang="de-DE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E-Mail: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</a:p>
        </p:txBody>
      </p:sp>
      <p:sp>
        <p:nvSpPr>
          <p:cNvPr id="19" name="Rechteck 18"/>
          <p:cNvSpPr/>
          <p:nvPr userDrawn="1"/>
        </p:nvSpPr>
        <p:spPr>
          <a:xfrm>
            <a:off x="3214525" y="4893994"/>
            <a:ext cx="523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ITQ GmbH</a:t>
            </a: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Parkring 4</a:t>
            </a: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D-85748 Garching b. München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3214525" y="4833938"/>
            <a:ext cx="1609725" cy="32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ヒラギノ角ゴ Pro W3" pitchFamily="-128" charset="-128"/>
                <a:cs typeface="+mn-cs"/>
              </a:rPr>
              <a:t>  </a:t>
            </a: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473075" y="636623"/>
            <a:ext cx="4077035" cy="623417"/>
            <a:chOff x="473075" y="636623"/>
            <a:chExt cx="4077035" cy="623417"/>
          </a:xfrm>
        </p:grpSpPr>
        <p:pic>
          <p:nvPicPr>
            <p:cNvPr id="16" name="Picture 8" descr="\\1701\Transfer\itq-slogan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241" y="863403"/>
              <a:ext cx="2846869" cy="396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ITQ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636623"/>
              <a:ext cx="957263" cy="47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1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26" y="573606"/>
            <a:ext cx="5873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03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(ohne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473075" y="3386138"/>
            <a:ext cx="8213725" cy="2667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Textplatzhalt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584799" y="4385787"/>
            <a:ext cx="4316413" cy="323850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1"/>
                </a:solidFill>
              </a:defRPr>
            </a:lvl1pPr>
            <a:lvl5pPr marL="1085850" indent="0">
              <a:buNone/>
              <a:defRPr/>
            </a:lvl5pPr>
          </a:lstStyle>
          <a:p>
            <a:pPr lvl="0"/>
            <a:r>
              <a:rPr lang="de-DE" dirty="0" smtClean="0"/>
              <a:t>&lt;email@itq.de&gt;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362800" y="3881269"/>
            <a:ext cx="1652588" cy="323850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1"/>
                </a:solidFill>
              </a:defRPr>
            </a:lvl1pPr>
            <a:lvl5pPr marL="1085850" indent="0">
              <a:buNone/>
              <a:defRPr/>
            </a:lvl5pPr>
          </a:lstStyle>
          <a:p>
            <a:pPr lvl="0"/>
            <a:r>
              <a:rPr lang="de-DE" dirty="0" smtClean="0"/>
              <a:t>&lt;Durchwahl&gt;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67063" y="3513401"/>
            <a:ext cx="5000625" cy="377393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&lt;Akademischer Grad Vorname Nachname&gt;</a:t>
            </a:r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473075" y="1938338"/>
            <a:ext cx="8213725" cy="1447800"/>
          </a:xfrm>
          <a:prstGeom prst="rect">
            <a:avLst/>
          </a:prstGeom>
          <a:solidFill>
            <a:srgbClr val="007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1671638" y="2978081"/>
            <a:ext cx="2266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 smtClean="0">
                <a:solidFill>
                  <a:schemeClr val="bg1"/>
                </a:solidFill>
                <a:latin typeface="+mj-lt"/>
              </a:rPr>
              <a:t>Kontakt</a:t>
            </a:r>
            <a:endParaRPr lang="de-DE" sz="1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1667063" y="3890794"/>
            <a:ext cx="523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Tel</a:t>
            </a: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.:     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+ 49 89 </a:t>
            </a: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321981 - </a:t>
            </a:r>
            <a:endParaRPr kumimoji="0" lang="de-DE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Fax.: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+ 49 89 </a:t>
            </a: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321981 - 89</a:t>
            </a:r>
            <a:endParaRPr kumimoji="0" lang="de-DE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E-Mail: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</a:p>
        </p:txBody>
      </p:sp>
      <p:sp>
        <p:nvSpPr>
          <p:cNvPr id="19" name="Rechteck 18"/>
          <p:cNvSpPr/>
          <p:nvPr userDrawn="1"/>
        </p:nvSpPr>
        <p:spPr>
          <a:xfrm>
            <a:off x="1667063" y="4893994"/>
            <a:ext cx="523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ITQ GmbH</a:t>
            </a: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Parkring 4</a:t>
            </a: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D-85748 Garching b. München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1667063" y="4833938"/>
            <a:ext cx="1609725" cy="32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ヒラギノ角ゴ Pro W3" pitchFamily="-128" charset="-128"/>
                <a:cs typeface="+mn-cs"/>
              </a:rPr>
              <a:t>  </a:t>
            </a:r>
          </a:p>
        </p:txBody>
      </p:sp>
      <p:grpSp>
        <p:nvGrpSpPr>
          <p:cNvPr id="14" name="Gruppieren 13"/>
          <p:cNvGrpSpPr/>
          <p:nvPr userDrawn="1"/>
        </p:nvGrpSpPr>
        <p:grpSpPr>
          <a:xfrm>
            <a:off x="473075" y="636623"/>
            <a:ext cx="4077035" cy="623417"/>
            <a:chOff x="473075" y="636623"/>
            <a:chExt cx="4077035" cy="623417"/>
          </a:xfrm>
        </p:grpSpPr>
        <p:pic>
          <p:nvPicPr>
            <p:cNvPr id="15" name="Picture 8" descr="\\1701\Transfer\itq-slogan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241" y="863403"/>
              <a:ext cx="2846869" cy="396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9" descr="ITQ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636623"/>
              <a:ext cx="957263" cy="47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26" y="573606"/>
            <a:ext cx="5873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08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124574" y="6576368"/>
            <a:ext cx="2657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42A8A78-66F4-4807-BBA0-89578D0CFC89}" type="slidenum">
              <a:rPr lang="de-DE" sz="900" smtClean="0">
                <a:solidFill>
                  <a:srgbClr val="4A5053"/>
                </a:solidFill>
              </a:rPr>
              <a:pPr algn="r"/>
              <a:t>‹Nr.›</a:t>
            </a:fld>
            <a:endParaRPr lang="de-DE" sz="900" dirty="0">
              <a:solidFill>
                <a:srgbClr val="4A5053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1950" y="6576368"/>
            <a:ext cx="2657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rgbClr val="4A5053"/>
                </a:solidFill>
              </a:rPr>
              <a:t>ITQ GmbH</a:t>
            </a:r>
            <a:endParaRPr lang="de-DE" sz="900" dirty="0">
              <a:solidFill>
                <a:srgbClr val="4A5053"/>
              </a:solidFill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57200" y="911225"/>
            <a:ext cx="8685213" cy="5857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de-DE">
                <a:solidFill>
                  <a:srgbClr val="005D9E"/>
                </a:solidFill>
                <a:latin typeface="Arial" charset="0"/>
              </a:rPr>
              <a:t> 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911225"/>
            <a:ext cx="457200" cy="585788"/>
          </a:xfrm>
          <a:prstGeom prst="rect">
            <a:avLst/>
          </a:prstGeom>
          <a:solidFill>
            <a:srgbClr val="007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de-DE">
                <a:solidFill>
                  <a:srgbClr val="005D9E"/>
                </a:solidFill>
                <a:latin typeface="Arial" charset="0"/>
              </a:rPr>
              <a:t> </a:t>
            </a:r>
          </a:p>
        </p:txBody>
      </p:sp>
      <p:pic>
        <p:nvPicPr>
          <p:cNvPr id="44041" name="Picture 9" descr="ITQ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34950"/>
            <a:ext cx="957263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1400"/>
            <a:ext cx="78644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B9B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 smtClean="0"/>
              <a:t>Titel durch Klicken bearbeiten</a:t>
            </a:r>
          </a:p>
        </p:txBody>
      </p:sp>
      <p:sp>
        <p:nvSpPr>
          <p:cNvPr id="4404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0178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484" y="164204"/>
            <a:ext cx="5873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45" y="236947"/>
            <a:ext cx="2367598" cy="472666"/>
          </a:xfrm>
          <a:prstGeom prst="rect">
            <a:avLst/>
          </a:prstGeom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9pPr>
    </p:titleStyle>
    <p:bodyStyle>
      <a:lvl1pPr marL="269875" indent="-269875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700" b="1" baseline="0">
          <a:solidFill>
            <a:srgbClr val="00589B"/>
          </a:solidFill>
          <a:latin typeface="+mn-lt"/>
          <a:ea typeface="+mn-ea"/>
          <a:cs typeface="+mn-cs"/>
        </a:defRPr>
      </a:lvl1pPr>
      <a:lvl2pPr marL="546100" indent="-274638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SzPct val="90000"/>
        <a:buFont typeface="Wingdings" pitchFamily="2" charset="2"/>
        <a:buChar char="n"/>
        <a:defRPr sz="1500" b="1">
          <a:solidFill>
            <a:schemeClr val="tx1"/>
          </a:solidFill>
          <a:latin typeface="+mn-lt"/>
        </a:defRPr>
      </a:lvl2pPr>
      <a:lvl3pPr marL="814388" indent="-2667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SzPct val="90000"/>
        <a:buFont typeface="Wingdings" pitchFamily="2" charset="2"/>
        <a:buChar char="n"/>
        <a:defRPr sz="1300">
          <a:solidFill>
            <a:schemeClr val="tx1"/>
          </a:solidFill>
          <a:latin typeface="+mn-lt"/>
        </a:defRPr>
      </a:lvl3pPr>
      <a:lvl4pPr marL="1084263" indent="-268288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Wingdings" pitchFamily="2" charset="2"/>
        <a:buChar char="Ø"/>
        <a:defRPr sz="1100">
          <a:solidFill>
            <a:schemeClr val="tx1"/>
          </a:solidFill>
          <a:latin typeface="+mn-lt"/>
        </a:defRPr>
      </a:lvl4pPr>
      <a:lvl5pPr marL="13462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5pPr>
      <a:lvl6pPr marL="18034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6pPr>
      <a:lvl7pPr marL="22606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7pPr>
      <a:lvl8pPr marL="27178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8pPr>
      <a:lvl9pPr marL="31750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 Tree </a:t>
            </a:r>
            <a:r>
              <a:rPr lang="en-GB" dirty="0" smtClean="0"/>
              <a:t>Template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65288" y="3381375"/>
            <a:ext cx="5657850" cy="1250002"/>
          </a:xfrm>
        </p:spPr>
        <p:txBody>
          <a:bodyPr/>
          <a:lstStyle/>
          <a:p>
            <a:r>
              <a:rPr lang="en-GB" dirty="0" smtClean="0"/>
              <a:t>Date: 		&lt;YYYY_MM_DD&gt;</a:t>
            </a:r>
          </a:p>
          <a:p>
            <a:r>
              <a:rPr lang="en-GB" dirty="0" smtClean="0"/>
              <a:t>Version:		1.0</a:t>
            </a:r>
          </a:p>
          <a:p>
            <a:r>
              <a:rPr lang="en-GB" dirty="0" smtClean="0"/>
              <a:t>Editor(s):	&lt;Name&gt;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40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r>
              <a:rPr lang="en-GB" dirty="0" smtClean="0"/>
              <a:t>Tree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186306"/>
              </p:ext>
            </p:extLst>
          </p:nvPr>
        </p:nvGraphicFramePr>
        <p:xfrm>
          <a:off x="154153" y="1628682"/>
          <a:ext cx="8915400" cy="4749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8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Q_Master">
  <a:themeElements>
    <a:clrScheme name="ITQ Farben">
      <a:dk1>
        <a:srgbClr val="000000"/>
      </a:dk1>
      <a:lt1>
        <a:srgbClr val="FFFFFF"/>
      </a:lt1>
      <a:dk2>
        <a:srgbClr val="27252B"/>
      </a:dk2>
      <a:lt2>
        <a:srgbClr val="87AAD2"/>
      </a:lt2>
      <a:accent1>
        <a:srgbClr val="0077BB"/>
      </a:accent1>
      <a:accent2>
        <a:srgbClr val="87AAD2"/>
      </a:accent2>
      <a:accent3>
        <a:srgbClr val="323255"/>
      </a:accent3>
      <a:accent4>
        <a:srgbClr val="9BDC0A"/>
      </a:accent4>
      <a:accent5>
        <a:srgbClr val="FFA523"/>
      </a:accent5>
      <a:accent6>
        <a:srgbClr val="AF141E"/>
      </a:accent6>
      <a:hlink>
        <a:srgbClr val="3C82BE"/>
      </a:hlink>
      <a:folHlink>
        <a:srgbClr val="3C82BE"/>
      </a:folHlink>
    </a:clrScheme>
    <a:fontScheme name="ITQ_Standardpra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ヒラギノ角ゴ Pro W3" pitchFamily="-128" charset="-128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ヒラギノ角ゴ Pro W3" pitchFamily="-128" charset="-128"/>
          </a:defRPr>
        </a:defPPr>
      </a:lstStyle>
    </a:lnDef>
  </a:objectDefaults>
  <a:extraClrSchemeLst>
    <a:extraClrScheme>
      <a:clrScheme name="ITQ_Standardpra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5_01_09-Next_Steps.pptx" id="{830C76B8-0E49-4777-B0C8-80869677C3A8}" vid="{B89B1D93-D09D-4BC1-91DB-212A2268B927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ITQ_Mi5_Vorlage</Template>
  <TotalTime>0</TotalTime>
  <Words>9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Verdana</vt:lpstr>
      <vt:lpstr>Wingdings</vt:lpstr>
      <vt:lpstr>ヒラギノ角ゴ Pro W3</vt:lpstr>
      <vt:lpstr>ITQ_Master</vt:lpstr>
      <vt:lpstr>Function Tree Template</vt:lpstr>
      <vt:lpstr>Function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- 101</dc:title>
  <dc:creator>ow</dc:creator>
  <cp:lastModifiedBy>Kilian Meßmer</cp:lastModifiedBy>
  <cp:revision>88</cp:revision>
  <dcterms:created xsi:type="dcterms:W3CDTF">2015-05-21T15:11:14Z</dcterms:created>
  <dcterms:modified xsi:type="dcterms:W3CDTF">2015-06-02T09:23:46Z</dcterms:modified>
</cp:coreProperties>
</file>