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9" r:id="rId2"/>
  </p:sldIdLst>
  <p:sldSz cx="9144000" cy="6858000" type="screen4x3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9296" autoAdjust="0"/>
  </p:normalViewPr>
  <p:slideViewPr>
    <p:cSldViewPr>
      <p:cViewPr varScale="1">
        <p:scale>
          <a:sx n="105" d="100"/>
          <a:sy n="105" d="100"/>
        </p:scale>
        <p:origin x="180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DA1EC-B1F6-40B2-BA88-81807ACEF12A}" type="datetimeFigureOut">
              <a:rPr lang="fr-FR" smtClean="0"/>
              <a:pPr/>
              <a:t>06/10/2015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E5C0A-EE25-4AA0-A55C-1887D1C4A4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63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E5C0A-EE25-4AA0-A55C-1887D1C4A42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72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870-65E7-4A23-9506-0A96A4C8F20B}" type="datetimeFigureOut">
              <a:rPr lang="fr-FR" smtClean="0"/>
              <a:pPr/>
              <a:t>06/10/2015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E89E-31E0-494E-B4D1-230EB7C436A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870-65E7-4A23-9506-0A96A4C8F20B}" type="datetimeFigureOut">
              <a:rPr lang="fr-FR" smtClean="0"/>
              <a:pPr/>
              <a:t>06/10/2015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E89E-31E0-494E-B4D1-230EB7C436A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870-65E7-4A23-9506-0A96A4C8F20B}" type="datetimeFigureOut">
              <a:rPr lang="fr-FR" smtClean="0"/>
              <a:pPr/>
              <a:t>06/10/2015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E89E-31E0-494E-B4D1-230EB7C436A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870-65E7-4A23-9506-0A96A4C8F20B}" type="datetimeFigureOut">
              <a:rPr lang="fr-FR" smtClean="0"/>
              <a:pPr/>
              <a:t>06/10/2015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E89E-31E0-494E-B4D1-230EB7C436A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870-65E7-4A23-9506-0A96A4C8F20B}" type="datetimeFigureOut">
              <a:rPr lang="fr-FR" smtClean="0"/>
              <a:pPr/>
              <a:t>06/10/2015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E89E-31E0-494E-B4D1-230EB7C436A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870-65E7-4A23-9506-0A96A4C8F20B}" type="datetimeFigureOut">
              <a:rPr lang="fr-FR" smtClean="0"/>
              <a:pPr/>
              <a:t>06/10/2015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E89E-31E0-494E-B4D1-230EB7C436A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870-65E7-4A23-9506-0A96A4C8F20B}" type="datetimeFigureOut">
              <a:rPr lang="fr-FR" smtClean="0"/>
              <a:pPr/>
              <a:t>06/10/2015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E89E-31E0-494E-B4D1-230EB7C436A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870-65E7-4A23-9506-0A96A4C8F20B}" type="datetimeFigureOut">
              <a:rPr lang="fr-FR" smtClean="0"/>
              <a:pPr/>
              <a:t>06/10/2015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E89E-31E0-494E-B4D1-230EB7C436A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870-65E7-4A23-9506-0A96A4C8F20B}" type="datetimeFigureOut">
              <a:rPr lang="fr-FR" smtClean="0"/>
              <a:pPr/>
              <a:t>06/10/2015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E89E-31E0-494E-B4D1-230EB7C436A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870-65E7-4A23-9506-0A96A4C8F20B}" type="datetimeFigureOut">
              <a:rPr lang="fr-FR" smtClean="0"/>
              <a:pPr/>
              <a:t>06/10/2015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E89E-31E0-494E-B4D1-230EB7C436A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A870-65E7-4A23-9506-0A96A4C8F20B}" type="datetimeFigureOut">
              <a:rPr lang="fr-FR" smtClean="0"/>
              <a:pPr/>
              <a:t>06/10/2015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E89E-31E0-494E-B4D1-230EB7C436A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A870-65E7-4A23-9506-0A96A4C8F20B}" type="datetimeFigureOut">
              <a:rPr lang="fr-FR" smtClean="0"/>
              <a:pPr/>
              <a:t>06/10/2015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E89E-31E0-494E-B4D1-230EB7C436A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48679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NoName</a:t>
            </a:r>
            <a:endParaRPr 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00550"/>
              </p:ext>
            </p:extLst>
          </p:nvPr>
        </p:nvGraphicFramePr>
        <p:xfrm>
          <a:off x="107504" y="548680"/>
          <a:ext cx="8856984" cy="1440160"/>
        </p:xfrm>
        <a:graphic>
          <a:graphicData uri="http://schemas.openxmlformats.org/drawingml/2006/table">
            <a:tbl>
              <a:tblPr/>
              <a:tblGrid>
                <a:gridCol w="2052228"/>
                <a:gridCol w="6804756"/>
              </a:tblGrid>
              <a:tr h="288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Promesse</a:t>
                      </a:r>
                      <a:r>
                        <a:rPr lang="fr-FR" sz="1600" b="1" i="0" u="none" strike="noStrike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 </a:t>
                      </a:r>
                      <a:r>
                        <a:rPr lang="fr-FR" sz="1600" b="1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du jeu</a:t>
                      </a:r>
                      <a:endParaRPr lang="fr-FR" sz="16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kern="120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Expérience du joueur</a:t>
                      </a:r>
                      <a:endParaRPr lang="fr-FR" sz="1600" b="1" i="0" u="none" strike="noStrike" kern="1200" noProof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1" noProof="0" dirty="0" smtClean="0">
                          <a:solidFill>
                            <a:schemeClr val="tx1"/>
                          </a:solidFill>
                        </a:rPr>
                        <a:t>Création</a:t>
                      </a:r>
                      <a:r>
                        <a:rPr lang="fr-FR" sz="1200" b="0" i="1" baseline="0" noProof="0" dirty="0" smtClean="0">
                          <a:solidFill>
                            <a:schemeClr val="tx1"/>
                          </a:solidFill>
                        </a:rPr>
                        <a:t> de forme éphémère qui tendent invariablement à rétrécir puis disparaitre</a:t>
                      </a:r>
                      <a:endParaRPr lang="fr-FR" sz="1200" b="0" i="1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13305"/>
              </p:ext>
            </p:extLst>
          </p:nvPr>
        </p:nvGraphicFramePr>
        <p:xfrm>
          <a:off x="107504" y="3120484"/>
          <a:ext cx="8856984" cy="1722740"/>
        </p:xfrm>
        <a:graphic>
          <a:graphicData uri="http://schemas.openxmlformats.org/drawingml/2006/table">
            <a:tbl>
              <a:tblPr/>
              <a:tblGrid>
                <a:gridCol w="2624292"/>
                <a:gridCol w="6232692"/>
              </a:tblGrid>
              <a:tr h="2387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600" b="1" i="0" u="none" strike="noStrike" kern="120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Piliers du jeu soutenant la</a:t>
                      </a:r>
                      <a:r>
                        <a:rPr lang="fr-FR" sz="1600" b="1" i="0" u="none" strike="noStrike" kern="1200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promesse</a:t>
                      </a:r>
                      <a:endParaRPr lang="fr-FR" sz="1600" b="1" i="0" u="none" strike="noStrike" kern="1200" noProof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#</a:t>
                      </a:r>
                      <a:r>
                        <a:rPr lang="en-US" sz="1600" b="1" i="0" u="none" strike="noStrike" baseline="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 1</a:t>
                      </a:r>
                      <a:endParaRPr lang="en-US" sz="16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b="0" i="0" u="none" strike="noStrike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 peut dessiner</a:t>
                      </a:r>
                      <a:endParaRPr lang="fr-FR" sz="1200" b="0" i="0" u="none" strike="noStrike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# 2</a:t>
                      </a:r>
                      <a:endParaRPr lang="en-US" sz="16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Mais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 disparait</a:t>
                      </a:r>
                      <a:endParaRPr lang="fr-FR" sz="1200" b="0" i="0" u="none" strike="noStrike" noProof="0" dirty="0" smtClean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# 3</a:t>
                      </a:r>
                      <a:endParaRPr lang="en-US" sz="16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&lt;insert 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bullshit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FR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kern="120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  <a:ea typeface="+mn-ea"/>
                          <a:cs typeface="+mn-cs"/>
                        </a:rPr>
                        <a:t># 4</a:t>
                      </a:r>
                      <a:endParaRPr lang="en-US" sz="1600" b="1" i="0" u="none" strike="noStrike" kern="1200" noProof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&lt;insert 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bullshit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FR" sz="1200" b="0" i="0" u="none" strike="noStrike" noProof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70084"/>
              </p:ext>
            </p:extLst>
          </p:nvPr>
        </p:nvGraphicFramePr>
        <p:xfrm>
          <a:off x="107504" y="1988840"/>
          <a:ext cx="8856984" cy="1008112"/>
        </p:xfrm>
        <a:graphic>
          <a:graphicData uri="http://schemas.openxmlformats.org/drawingml/2006/table">
            <a:tbl>
              <a:tblPr/>
              <a:tblGrid>
                <a:gridCol w="2052228"/>
                <a:gridCol w="6804756"/>
              </a:tblGrid>
              <a:tr h="100811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i="0" u="none" strike="noStrike" kern="120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Contexte - 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i="0" u="none" strike="noStrike" kern="1200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Différence</a:t>
                      </a:r>
                      <a:endParaRPr lang="fr-FR" sz="1600" b="1" i="0" u="none" strike="noStrike" noProof="0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1" baseline="0" noProof="0" dirty="0" smtClean="0">
                          <a:solidFill>
                            <a:schemeClr val="tx1"/>
                          </a:solidFill>
                        </a:rPr>
                        <a:t>C’est un jouet, du coup y à pas de contexte</a:t>
                      </a:r>
                      <a:endParaRPr lang="fr-FR" sz="1200" b="0" i="1" baseline="0" noProof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17880"/>
              </p:ext>
            </p:extLst>
          </p:nvPr>
        </p:nvGraphicFramePr>
        <p:xfrm>
          <a:off x="107504" y="5085184"/>
          <a:ext cx="8856985" cy="1590581"/>
        </p:xfrm>
        <a:graphic>
          <a:graphicData uri="http://schemas.openxmlformats.org/drawingml/2006/table">
            <a:tbl>
              <a:tblPr/>
              <a:tblGrid>
                <a:gridCol w="8856985"/>
              </a:tblGrid>
              <a:tr h="246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noProof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Features </a:t>
                      </a:r>
                      <a:r>
                        <a:rPr lang="en-US" sz="1600" b="1" i="0" u="none" strike="noStrike" noProof="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/>
                        </a:rPr>
                        <a:t>clés</a:t>
                      </a:r>
                      <a:endParaRPr lang="en-US" sz="16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8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baseline="0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Stimule la créativité du joueur</a:t>
                      </a:r>
                      <a:endParaRPr lang="fr-FR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J’ai un proto comme ca même si ta pas compris</a:t>
                      </a:r>
                      <a:r>
                        <a:rPr lang="fr-FR" sz="1200" b="0" i="0" u="none" strike="noStrike" baseline="0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le pitch tu peut y joué et comprendre</a:t>
                      </a:r>
                      <a:endParaRPr lang="fr-FR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7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noProof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&lt;insert more 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bullshit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FR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u="none" strike="noStrike" baseline="0" noProof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fr-FR" sz="12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FR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 more </a:t>
                      </a:r>
                      <a:r>
                        <a:rPr lang="fr-FR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bullshit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</a:t>
                      </a:r>
                      <a:r>
                        <a:rPr lang="fr-FR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FR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2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8722</TotalTime>
  <Words>107</Words>
  <Application>Microsoft Office PowerPoint</Application>
  <PresentationFormat>Affichage à l'écran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NoName</vt:lpstr>
    </vt:vector>
  </TitlesOfParts>
  <Company>UBISOFT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Page Pitch</dc:title>
  <dc:creator>Samuel JACQUES</dc:creator>
  <cp:lastModifiedBy>Guillaume</cp:lastModifiedBy>
  <cp:revision>724</cp:revision>
  <cp:lastPrinted>2014-10-20T14:54:13Z</cp:lastPrinted>
  <dcterms:created xsi:type="dcterms:W3CDTF">2011-11-21T15:27:13Z</dcterms:created>
  <dcterms:modified xsi:type="dcterms:W3CDTF">2015-10-06T18:25:00Z</dcterms:modified>
</cp:coreProperties>
</file>