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59" r:id="rId4"/>
    <p:sldId id="258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171B21"/>
    <a:srgbClr val="FAD12B"/>
    <a:srgbClr val="90ACC7"/>
    <a:srgbClr val="343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8F682-DF01-404E-B59F-6BDA13BCEEDE}" v="442" dt="2024-08-04T07:19:31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8"/>
    <p:restoredTop sz="94737"/>
  </p:normalViewPr>
  <p:slideViewPr>
    <p:cSldViewPr snapToGrid="0">
      <p:cViewPr varScale="1">
        <p:scale>
          <a:sx n="129" d="100"/>
          <a:sy n="12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hao Fu" userId="3c5ffcaadea6c056" providerId="LiveId" clId="{2628F682-DF01-404E-B59F-6BDA13BCEEDE}"/>
    <pc:docChg chg="undo custSel addSld delSld modSld sldOrd modMainMaster">
      <pc:chgData name="Tianhao Fu" userId="3c5ffcaadea6c056" providerId="LiveId" clId="{2628F682-DF01-404E-B59F-6BDA13BCEEDE}" dt="2024-08-04T07:19:41.995" v="5706" actId="478"/>
      <pc:docMkLst>
        <pc:docMk/>
      </pc:docMkLst>
      <pc:sldChg chg="addSp modSp mod setBg">
        <pc:chgData name="Tianhao Fu" userId="3c5ffcaadea6c056" providerId="LiveId" clId="{2628F682-DF01-404E-B59F-6BDA13BCEEDE}" dt="2024-07-26T14:43:21.826" v="5192" actId="20577"/>
        <pc:sldMkLst>
          <pc:docMk/>
          <pc:sldMk cId="2679133407" sldId="256"/>
        </pc:sldMkLst>
        <pc:spChg chg="mod">
          <ac:chgData name="Tianhao Fu" userId="3c5ffcaadea6c056" providerId="LiveId" clId="{2628F682-DF01-404E-B59F-6BDA13BCEEDE}" dt="2024-07-25T07:37:45.522" v="4444" actId="207"/>
          <ac:spMkLst>
            <pc:docMk/>
            <pc:sldMk cId="2679133407" sldId="256"/>
            <ac:spMk id="2" creationId="{77FEA460-627F-C105-DA42-3AD952AA3A60}"/>
          </ac:spMkLst>
        </pc:spChg>
        <pc:spChg chg="mod">
          <ac:chgData name="Tianhao Fu" userId="3c5ffcaadea6c056" providerId="LiveId" clId="{2628F682-DF01-404E-B59F-6BDA13BCEEDE}" dt="2024-07-26T14:43:21.826" v="5192" actId="20577"/>
          <ac:spMkLst>
            <pc:docMk/>
            <pc:sldMk cId="2679133407" sldId="256"/>
            <ac:spMk id="3" creationId="{54E7C4DC-1390-7E56-69FD-CF28A90C7AF8}"/>
          </ac:spMkLst>
        </pc:spChg>
        <pc:spChg chg="add mod">
          <ac:chgData name="Tianhao Fu" userId="3c5ffcaadea6c056" providerId="LiveId" clId="{2628F682-DF01-404E-B59F-6BDA13BCEEDE}" dt="2024-07-26T11:20:10.204" v="4982" actId="113"/>
          <ac:spMkLst>
            <pc:docMk/>
            <pc:sldMk cId="2679133407" sldId="256"/>
            <ac:spMk id="4" creationId="{2107007A-6605-E5A2-2275-0F0EB3913C97}"/>
          </ac:spMkLst>
        </pc:spChg>
        <pc:spChg chg="add mod">
          <ac:chgData name="Tianhao Fu" userId="3c5ffcaadea6c056" providerId="LiveId" clId="{2628F682-DF01-404E-B59F-6BDA13BCEEDE}" dt="2024-07-25T04:54:11.859" v="3521" actId="207"/>
          <ac:spMkLst>
            <pc:docMk/>
            <pc:sldMk cId="2679133407" sldId="256"/>
            <ac:spMk id="5" creationId="{F986577C-2CAB-979C-0EA1-9BE403917DF3}"/>
          </ac:spMkLst>
        </pc:spChg>
        <pc:picChg chg="add mod">
          <ac:chgData name="Tianhao Fu" userId="3c5ffcaadea6c056" providerId="LiveId" clId="{2628F682-DF01-404E-B59F-6BDA13BCEEDE}" dt="2024-07-25T04:54:14.265" v="3522" actId="1076"/>
          <ac:picMkLst>
            <pc:docMk/>
            <pc:sldMk cId="2679133407" sldId="256"/>
            <ac:picMk id="1026" creationId="{AA65CB3D-3533-C08A-1D38-6DB25121972E}"/>
          </ac:picMkLst>
        </pc:picChg>
      </pc:sldChg>
      <pc:sldChg chg="addSp delSp modSp new del mod setBg">
        <pc:chgData name="Tianhao Fu" userId="3c5ffcaadea6c056" providerId="LiveId" clId="{2628F682-DF01-404E-B59F-6BDA13BCEEDE}" dt="2024-07-24T04:53:55.563" v="496" actId="2696"/>
        <pc:sldMkLst>
          <pc:docMk/>
          <pc:sldMk cId="1086937750" sldId="257"/>
        </pc:sldMkLst>
        <pc:spChg chg="del">
          <ac:chgData name="Tianhao Fu" userId="3c5ffcaadea6c056" providerId="LiveId" clId="{2628F682-DF01-404E-B59F-6BDA13BCEEDE}" dt="2024-07-24T04:21:51.155" v="57" actId="478"/>
          <ac:spMkLst>
            <pc:docMk/>
            <pc:sldMk cId="1086937750" sldId="257"/>
            <ac:spMk id="2" creationId="{43AEA0B8-07E0-B331-298A-CE72BAC035F5}"/>
          </ac:spMkLst>
        </pc:spChg>
        <pc:spChg chg="del">
          <ac:chgData name="Tianhao Fu" userId="3c5ffcaadea6c056" providerId="LiveId" clId="{2628F682-DF01-404E-B59F-6BDA13BCEEDE}" dt="2024-07-24T04:21:52.234" v="58" actId="478"/>
          <ac:spMkLst>
            <pc:docMk/>
            <pc:sldMk cId="1086937750" sldId="257"/>
            <ac:spMk id="3" creationId="{41FDCAC5-35FF-1F31-C36A-8A688E3CF1AB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4" creationId="{AEDF1A94-5CCB-FA08-D539-BB9727AC946C}"/>
          </ac:spMkLst>
        </pc:spChg>
        <pc:spChg chg="add del">
          <ac:chgData name="Tianhao Fu" userId="3c5ffcaadea6c056" providerId="LiveId" clId="{2628F682-DF01-404E-B59F-6BDA13BCEEDE}" dt="2024-07-24T04:22:53.907" v="74" actId="11529"/>
          <ac:spMkLst>
            <pc:docMk/>
            <pc:sldMk cId="1086937750" sldId="257"/>
            <ac:spMk id="5" creationId="{E45C0DBF-A241-B01B-4DC7-3CDA9974375C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6" creationId="{A0C78F58-4C00-64D0-75F8-AE50B379000C}"/>
          </ac:spMkLst>
        </pc:spChg>
        <pc:spChg chg="add del mod">
          <ac:chgData name="Tianhao Fu" userId="3c5ffcaadea6c056" providerId="LiveId" clId="{2628F682-DF01-404E-B59F-6BDA13BCEEDE}" dt="2024-07-24T04:32:51.251" v="189" actId="478"/>
          <ac:spMkLst>
            <pc:docMk/>
            <pc:sldMk cId="1086937750" sldId="257"/>
            <ac:spMk id="7" creationId="{A04DE3A9-4F6A-F261-13E9-A3489CEFF414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8" creationId="{C205924B-A9A3-D36A-B043-7DBCB829A970}"/>
          </ac:spMkLst>
        </pc:spChg>
      </pc:sldChg>
      <pc:sldChg chg="addSp delSp modSp new mod ord setBg">
        <pc:chgData name="Tianhao Fu" userId="3c5ffcaadea6c056" providerId="LiveId" clId="{2628F682-DF01-404E-B59F-6BDA13BCEEDE}" dt="2024-07-25T05:57:42.161" v="4441"/>
        <pc:sldMkLst>
          <pc:docMk/>
          <pc:sldMk cId="2737534459" sldId="258"/>
        </pc:sldMkLst>
        <pc:spChg chg="del mod">
          <ac:chgData name="Tianhao Fu" userId="3c5ffcaadea6c056" providerId="LiveId" clId="{2628F682-DF01-404E-B59F-6BDA13BCEEDE}" dt="2024-07-24T07:48:14.770" v="664" actId="478"/>
          <ac:spMkLst>
            <pc:docMk/>
            <pc:sldMk cId="2737534459" sldId="258"/>
            <ac:spMk id="2" creationId="{D6FCD83A-CE78-018F-7EB6-CC7912309626}"/>
          </ac:spMkLst>
        </pc:spChg>
        <pc:spChg chg="del mod">
          <ac:chgData name="Tianhao Fu" userId="3c5ffcaadea6c056" providerId="LiveId" clId="{2628F682-DF01-404E-B59F-6BDA13BCEEDE}" dt="2024-07-24T07:47:00.408" v="659" actId="478"/>
          <ac:spMkLst>
            <pc:docMk/>
            <pc:sldMk cId="2737534459" sldId="258"/>
            <ac:spMk id="3" creationId="{164C0BC4-285B-CB89-E1D6-C1D04EAA0B6C}"/>
          </ac:spMkLst>
        </pc:spChg>
        <pc:spChg chg="add del mod">
          <ac:chgData name="Tianhao Fu" userId="3c5ffcaadea6c056" providerId="LiveId" clId="{2628F682-DF01-404E-B59F-6BDA13BCEEDE}" dt="2024-07-24T07:47:02.666" v="661" actId="478"/>
          <ac:spMkLst>
            <pc:docMk/>
            <pc:sldMk cId="2737534459" sldId="258"/>
            <ac:spMk id="5" creationId="{929909E9-F6FB-ACAB-E1E9-61F04740CE5B}"/>
          </ac:spMkLst>
        </pc:spChg>
        <pc:spChg chg="add del mod">
          <ac:chgData name="Tianhao Fu" userId="3c5ffcaadea6c056" providerId="LiveId" clId="{2628F682-DF01-404E-B59F-6BDA13BCEEDE}" dt="2024-07-24T07:59:56.665" v="837" actId="478"/>
          <ac:spMkLst>
            <pc:docMk/>
            <pc:sldMk cId="2737534459" sldId="258"/>
            <ac:spMk id="6" creationId="{B8175EF3-5F57-5DF1-6B4F-E7ECA7AD41A4}"/>
          </ac:spMkLst>
        </pc:spChg>
        <pc:spChg chg="add del mod">
          <ac:chgData name="Tianhao Fu" userId="3c5ffcaadea6c056" providerId="LiveId" clId="{2628F682-DF01-404E-B59F-6BDA13BCEEDE}" dt="2024-07-24T07:48:16.206" v="665" actId="478"/>
          <ac:spMkLst>
            <pc:docMk/>
            <pc:sldMk cId="2737534459" sldId="258"/>
            <ac:spMk id="8" creationId="{E615A92C-684F-F9C5-1F18-4E202AC8E363}"/>
          </ac:spMkLst>
        </pc:spChg>
        <pc:spChg chg="add mod">
          <ac:chgData name="Tianhao Fu" userId="3c5ffcaadea6c056" providerId="LiveId" clId="{2628F682-DF01-404E-B59F-6BDA13BCEEDE}" dt="2024-07-25T05:09:41.759" v="3979" actId="208"/>
          <ac:spMkLst>
            <pc:docMk/>
            <pc:sldMk cId="2737534459" sldId="258"/>
            <ac:spMk id="9" creationId="{49E307C5-5510-6176-3A67-B1012F2EAAB4}"/>
          </ac:spMkLst>
        </pc:spChg>
        <pc:spChg chg="add mod">
          <ac:chgData name="Tianhao Fu" userId="3c5ffcaadea6c056" providerId="LiveId" clId="{2628F682-DF01-404E-B59F-6BDA13BCEEDE}" dt="2024-07-25T05:49:01.674" v="4390" actId="3064"/>
          <ac:spMkLst>
            <pc:docMk/>
            <pc:sldMk cId="2737534459" sldId="258"/>
            <ac:spMk id="10" creationId="{760B2514-928F-6309-3B68-0B8287A0F32D}"/>
          </ac:spMkLst>
        </pc:spChg>
        <pc:spChg chg="add mod">
          <ac:chgData name="Tianhao Fu" userId="3c5ffcaadea6c056" providerId="LiveId" clId="{2628F682-DF01-404E-B59F-6BDA13BCEEDE}" dt="2024-07-25T05:09:46.786" v="3980" actId="208"/>
          <ac:spMkLst>
            <pc:docMk/>
            <pc:sldMk cId="2737534459" sldId="258"/>
            <ac:spMk id="11" creationId="{F5808D5F-7086-4266-0583-6981ED231DAF}"/>
          </ac:spMkLst>
        </pc:spChg>
        <pc:spChg chg="add mod">
          <ac:chgData name="Tianhao Fu" userId="3c5ffcaadea6c056" providerId="LiveId" clId="{2628F682-DF01-404E-B59F-6BDA13BCEEDE}" dt="2024-07-25T05:09:38.706" v="3978" actId="208"/>
          <ac:spMkLst>
            <pc:docMk/>
            <pc:sldMk cId="2737534459" sldId="258"/>
            <ac:spMk id="12" creationId="{924C8CED-8197-33C3-18B9-BE5FF6DC7C86}"/>
          </ac:spMkLst>
        </pc:spChg>
        <pc:spChg chg="add mod">
          <ac:chgData name="Tianhao Fu" userId="3c5ffcaadea6c056" providerId="LiveId" clId="{2628F682-DF01-404E-B59F-6BDA13BCEEDE}" dt="2024-07-25T05:49:21.532" v="4392" actId="3064"/>
          <ac:spMkLst>
            <pc:docMk/>
            <pc:sldMk cId="2737534459" sldId="258"/>
            <ac:spMk id="13" creationId="{09DED1D1-39DD-EF16-692F-9E3773284159}"/>
          </ac:spMkLst>
        </pc:spChg>
      </pc:sldChg>
      <pc:sldChg chg="addSp delSp modSp new mod ord setBg delAnim modAnim">
        <pc:chgData name="Tianhao Fu" userId="3c5ffcaadea6c056" providerId="LiveId" clId="{2628F682-DF01-404E-B59F-6BDA13BCEEDE}" dt="2024-08-04T07:19:41.995" v="5706" actId="478"/>
        <pc:sldMkLst>
          <pc:docMk/>
          <pc:sldMk cId="1881318779" sldId="259"/>
        </pc:sldMkLst>
        <pc:spChg chg="mod">
          <ac:chgData name="Tianhao Fu" userId="3c5ffcaadea6c056" providerId="LiveId" clId="{2628F682-DF01-404E-B59F-6BDA13BCEEDE}" dt="2024-07-25T04:53:19.331" v="3512" actId="207"/>
          <ac:spMkLst>
            <pc:docMk/>
            <pc:sldMk cId="1881318779" sldId="259"/>
            <ac:spMk id="2" creationId="{8699D222-16D9-B56F-D1A7-EF42B3137189}"/>
          </ac:spMkLst>
        </pc:spChg>
        <pc:spChg chg="del">
          <ac:chgData name="Tianhao Fu" userId="3c5ffcaadea6c056" providerId="LiveId" clId="{2628F682-DF01-404E-B59F-6BDA13BCEEDE}" dt="2024-07-24T04:32:24.580" v="184" actId="478"/>
          <ac:spMkLst>
            <pc:docMk/>
            <pc:sldMk cId="1881318779" sldId="259"/>
            <ac:spMk id="3" creationId="{577919CD-0FF4-F802-0C5F-AB58A0F102E6}"/>
          </ac:spMkLst>
        </pc:spChg>
        <pc:spChg chg="add del mod">
          <ac:chgData name="Tianhao Fu" userId="3c5ffcaadea6c056" providerId="LiveId" clId="{2628F682-DF01-404E-B59F-6BDA13BCEEDE}" dt="2024-07-24T04:55:43.301" v="553" actId="478"/>
          <ac:spMkLst>
            <pc:docMk/>
            <pc:sldMk cId="1881318779" sldId="259"/>
            <ac:spMk id="4" creationId="{0C5382A1-66BA-556F-ED9C-9039DA382635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5" creationId="{262237D0-DA1D-D8C5-F3E9-2B42D50C51ED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6" creationId="{8910271B-B7E0-69C2-FA44-243AD4E34BDF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7" creationId="{C510F6DC-A73D-4A82-6C0E-5D4F0429BE74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8" creationId="{40C59D6A-D0F8-190F-98E3-11792D833A64}"/>
          </ac:spMkLst>
        </pc:spChg>
        <pc:spChg chg="add del">
          <ac:chgData name="Tianhao Fu" userId="3c5ffcaadea6c056" providerId="LiveId" clId="{2628F682-DF01-404E-B59F-6BDA13BCEEDE}" dt="2024-07-24T04:33:15.683" v="208" actId="11529"/>
          <ac:spMkLst>
            <pc:docMk/>
            <pc:sldMk cId="1881318779" sldId="259"/>
            <ac:spMk id="9" creationId="{41395497-11D6-413B-A95A-6C44B7F5C13C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0" creationId="{C424FC15-4CE3-EF21-DEF8-BDAD29B2C41F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1" creationId="{502BC318-A403-8D97-BD15-9618656B02BF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2" creationId="{E19041E1-4444-8D61-5A8F-A6D7EC1887C6}"/>
          </ac:spMkLst>
        </pc:spChg>
        <pc:spChg chg="add mod">
          <ac:chgData name="Tianhao Fu" userId="3c5ffcaadea6c056" providerId="LiveId" clId="{2628F682-DF01-404E-B59F-6BDA13BCEEDE}" dt="2024-08-04T07:14:24.446" v="5596" actId="12788"/>
          <ac:spMkLst>
            <pc:docMk/>
            <pc:sldMk cId="1881318779" sldId="259"/>
            <ac:spMk id="13" creationId="{1FF3259D-980D-B79C-3A5D-732B2C397373}"/>
          </ac:spMkLst>
        </pc:spChg>
        <pc:spChg chg="add mod">
          <ac:chgData name="Tianhao Fu" userId="3c5ffcaadea6c056" providerId="LiveId" clId="{2628F682-DF01-404E-B59F-6BDA13BCEEDE}" dt="2024-08-04T07:14:24.446" v="5596" actId="12788"/>
          <ac:spMkLst>
            <pc:docMk/>
            <pc:sldMk cId="1881318779" sldId="259"/>
            <ac:spMk id="14" creationId="{4AF114A6-698C-CAF4-47C5-A4B9B3A8BB57}"/>
          </ac:spMkLst>
        </pc:spChg>
        <pc:spChg chg="add mod">
          <ac:chgData name="Tianhao Fu" userId="3c5ffcaadea6c056" providerId="LiveId" clId="{2628F682-DF01-404E-B59F-6BDA13BCEEDE}" dt="2024-08-04T07:14:24.446" v="5596" actId="12788"/>
          <ac:spMkLst>
            <pc:docMk/>
            <pc:sldMk cId="1881318779" sldId="259"/>
            <ac:spMk id="17" creationId="{49671BFB-9538-FF31-36AE-AD0D96A0E63F}"/>
          </ac:spMkLst>
        </pc:spChg>
        <pc:spChg chg="add del mod">
          <ac:chgData name="Tianhao Fu" userId="3c5ffcaadea6c056" providerId="LiveId" clId="{2628F682-DF01-404E-B59F-6BDA13BCEEDE}" dt="2024-07-24T04:46:26.687" v="365" actId="478"/>
          <ac:spMkLst>
            <pc:docMk/>
            <pc:sldMk cId="1881318779" sldId="259"/>
            <ac:spMk id="18" creationId="{473C12CB-39CE-94CE-5C59-B393342E78AB}"/>
          </ac:spMkLst>
        </pc:spChg>
        <pc:spChg chg="add mod">
          <ac:chgData name="Tianhao Fu" userId="3c5ffcaadea6c056" providerId="LiveId" clId="{2628F682-DF01-404E-B59F-6BDA13BCEEDE}" dt="2024-08-04T07:19:26.989" v="5702" actId="1076"/>
          <ac:spMkLst>
            <pc:docMk/>
            <pc:sldMk cId="1881318779" sldId="259"/>
            <ac:spMk id="18" creationId="{633A54D1-42DC-6B31-8CAC-F8596E46BA4F}"/>
          </ac:spMkLst>
        </pc:spChg>
        <pc:spChg chg="add mod">
          <ac:chgData name="Tianhao Fu" userId="3c5ffcaadea6c056" providerId="LiveId" clId="{2628F682-DF01-404E-B59F-6BDA13BCEEDE}" dt="2024-08-04T07:14:24.446" v="5596" actId="12788"/>
          <ac:spMkLst>
            <pc:docMk/>
            <pc:sldMk cId="1881318779" sldId="259"/>
            <ac:spMk id="20" creationId="{54EE3E2A-9325-E8DA-570F-496965B80413}"/>
          </ac:spMkLst>
        </pc:spChg>
        <pc:spChg chg="add mod">
          <ac:chgData name="Tianhao Fu" userId="3c5ffcaadea6c056" providerId="LiveId" clId="{2628F682-DF01-404E-B59F-6BDA13BCEEDE}" dt="2024-08-04T07:14:24.446" v="5596" actId="12788"/>
          <ac:spMkLst>
            <pc:docMk/>
            <pc:sldMk cId="1881318779" sldId="259"/>
            <ac:spMk id="21" creationId="{9D7B57DF-2AE9-0F7A-9B1D-1660B63512DF}"/>
          </ac:spMkLst>
        </pc:spChg>
        <pc:spChg chg="add del">
          <ac:chgData name="Tianhao Fu" userId="3c5ffcaadea6c056" providerId="LiveId" clId="{2628F682-DF01-404E-B59F-6BDA13BCEEDE}" dt="2024-07-24T04:47:18.210" v="372" actId="11529"/>
          <ac:spMkLst>
            <pc:docMk/>
            <pc:sldMk cId="1881318779" sldId="259"/>
            <ac:spMk id="30" creationId="{99F1910D-A27A-DDF7-EB66-B73C50A9B90F}"/>
          </ac:spMkLst>
        </pc:spChg>
        <pc:spChg chg="add del mod">
          <ac:chgData name="Tianhao Fu" userId="3c5ffcaadea6c056" providerId="LiveId" clId="{2628F682-DF01-404E-B59F-6BDA13BCEEDE}" dt="2024-08-04T07:11:58.911" v="5565" actId="478"/>
          <ac:spMkLst>
            <pc:docMk/>
            <pc:sldMk cId="1881318779" sldId="259"/>
            <ac:spMk id="31" creationId="{629F633C-8070-0429-E64A-D04CCAF05489}"/>
          </ac:spMkLst>
        </pc:spChg>
        <pc:spChg chg="add del mod">
          <ac:chgData name="Tianhao Fu" userId="3c5ffcaadea6c056" providerId="LiveId" clId="{2628F682-DF01-404E-B59F-6BDA13BCEEDE}" dt="2024-07-24T04:47:37.893" v="381" actId="478"/>
          <ac:spMkLst>
            <pc:docMk/>
            <pc:sldMk cId="1881318779" sldId="259"/>
            <ac:spMk id="31" creationId="{9EC2498D-3835-B5B5-CD8E-D6A3C92F3542}"/>
          </ac:spMkLst>
        </pc:spChg>
        <pc:spChg chg="add del mod">
          <ac:chgData name="Tianhao Fu" userId="3c5ffcaadea6c056" providerId="LiveId" clId="{2628F682-DF01-404E-B59F-6BDA13BCEEDE}" dt="2024-07-24T04:47:52.009" v="384" actId="478"/>
          <ac:spMkLst>
            <pc:docMk/>
            <pc:sldMk cId="1881318779" sldId="259"/>
            <ac:spMk id="32" creationId="{B5348629-4A5A-7E7B-6394-1F75D00FA59D}"/>
          </ac:spMkLst>
        </pc:spChg>
        <pc:spChg chg="add mod">
          <ac:chgData name="Tianhao Fu" userId="3c5ffcaadea6c056" providerId="LiveId" clId="{2628F682-DF01-404E-B59F-6BDA13BCEEDE}" dt="2024-08-04T07:14:54.540" v="5602" actId="12789"/>
          <ac:spMkLst>
            <pc:docMk/>
            <pc:sldMk cId="1881318779" sldId="259"/>
            <ac:spMk id="33" creationId="{898CBA67-B1E7-C446-E328-DF27A6A65472}"/>
          </ac:spMkLst>
        </pc:spChg>
        <pc:spChg chg="add mod">
          <ac:chgData name="Tianhao Fu" userId="3c5ffcaadea6c056" providerId="LiveId" clId="{2628F682-DF01-404E-B59F-6BDA13BCEEDE}" dt="2024-08-04T07:14:54.540" v="5602" actId="12789"/>
          <ac:spMkLst>
            <pc:docMk/>
            <pc:sldMk cId="1881318779" sldId="259"/>
            <ac:spMk id="34" creationId="{610360A3-60CA-1A96-7AAE-3B53674D34B6}"/>
          </ac:spMkLst>
        </pc:spChg>
        <pc:spChg chg="add mod">
          <ac:chgData name="Tianhao Fu" userId="3c5ffcaadea6c056" providerId="LiveId" clId="{2628F682-DF01-404E-B59F-6BDA13BCEEDE}" dt="2024-08-04T07:19:41.010" v="5705" actId="14100"/>
          <ac:spMkLst>
            <pc:docMk/>
            <pc:sldMk cId="1881318779" sldId="259"/>
            <ac:spMk id="35" creationId="{0F48323D-A2B5-260C-8678-B5F0A6A8A737}"/>
          </ac:spMkLst>
        </pc:spChg>
        <pc:spChg chg="add del mod">
          <ac:chgData name="Tianhao Fu" userId="3c5ffcaadea6c056" providerId="LiveId" clId="{2628F682-DF01-404E-B59F-6BDA13BCEEDE}" dt="2024-08-04T07:12:15.649" v="5569" actId="478"/>
          <ac:spMkLst>
            <pc:docMk/>
            <pc:sldMk cId="1881318779" sldId="259"/>
            <ac:spMk id="49" creationId="{28CAB8AC-8232-A8EB-0126-2D7203FB76E2}"/>
          </ac:spMkLst>
        </pc:spChg>
        <pc:spChg chg="add del mod">
          <ac:chgData name="Tianhao Fu" userId="3c5ffcaadea6c056" providerId="LiveId" clId="{2628F682-DF01-404E-B59F-6BDA13BCEEDE}" dt="2024-07-24T09:07:36.532" v="2255" actId="478"/>
          <ac:spMkLst>
            <pc:docMk/>
            <pc:sldMk cId="1881318779" sldId="259"/>
            <ac:spMk id="54" creationId="{69898AD6-8B3F-FA07-49B4-3AE00F0E6EB9}"/>
          </ac:spMkLst>
        </pc:spChg>
        <pc:spChg chg="add mod">
          <ac:chgData name="Tianhao Fu" userId="3c5ffcaadea6c056" providerId="LiveId" clId="{2628F682-DF01-404E-B59F-6BDA13BCEEDE}" dt="2024-08-04T07:14:24.446" v="5596" actId="12788"/>
          <ac:spMkLst>
            <pc:docMk/>
            <pc:sldMk cId="1881318779" sldId="259"/>
            <ac:spMk id="57" creationId="{8852AD21-42C3-6AD8-C6F1-C6DBEF6E96F2}"/>
          </ac:spMkLst>
        </pc:spChg>
        <pc:spChg chg="add del mod">
          <ac:chgData name="Tianhao Fu" userId="3c5ffcaadea6c056" providerId="LiveId" clId="{2628F682-DF01-404E-B59F-6BDA13BCEEDE}" dt="2024-08-04T07:19:41.995" v="5706" actId="478"/>
          <ac:spMkLst>
            <pc:docMk/>
            <pc:sldMk cId="1881318779" sldId="259"/>
            <ac:spMk id="61" creationId="{4F3AD185-B40A-7B57-8CC1-33D6CB8DE190}"/>
          </ac:spMkLst>
        </pc:spChg>
        <pc:cxnChg chg="add del mod">
          <ac:chgData name="Tianhao Fu" userId="3c5ffcaadea6c056" providerId="LiveId" clId="{2628F682-DF01-404E-B59F-6BDA13BCEEDE}" dt="2024-07-24T04:43:06.816" v="323" actId="478"/>
          <ac:cxnSpMkLst>
            <pc:docMk/>
            <pc:sldMk cId="1881318779" sldId="259"/>
            <ac:cxnSpMk id="16" creationId="{0D04C40F-F035-879D-913F-C024EA3C7F92}"/>
          </ac:cxnSpMkLst>
        </pc:cxnChg>
        <pc:cxnChg chg="add mod">
          <ac:chgData name="Tianhao Fu" userId="3c5ffcaadea6c056" providerId="LiveId" clId="{2628F682-DF01-404E-B59F-6BDA13BCEEDE}" dt="2024-08-04T07:14:24.446" v="5596" actId="12788"/>
          <ac:cxnSpMkLst>
            <pc:docMk/>
            <pc:sldMk cId="1881318779" sldId="259"/>
            <ac:cxnSpMk id="23" creationId="{69B81918-538D-AA4E-1E5A-8C2216E36F9D}"/>
          </ac:cxnSpMkLst>
        </pc:cxnChg>
        <pc:cxnChg chg="add mod">
          <ac:chgData name="Tianhao Fu" userId="3c5ffcaadea6c056" providerId="LiveId" clId="{2628F682-DF01-404E-B59F-6BDA13BCEEDE}" dt="2024-08-04T07:14:24.446" v="5596" actId="12788"/>
          <ac:cxnSpMkLst>
            <pc:docMk/>
            <pc:sldMk cId="1881318779" sldId="259"/>
            <ac:cxnSpMk id="27" creationId="{BD0CD2FC-7387-65D2-ABA1-5F02D9203B64}"/>
          </ac:cxnSpMkLst>
        </pc:cxnChg>
        <pc:cxnChg chg="add del mod">
          <ac:chgData name="Tianhao Fu" userId="3c5ffcaadea6c056" providerId="LiveId" clId="{2628F682-DF01-404E-B59F-6BDA13BCEEDE}" dt="2024-08-04T07:19:41.010" v="5705" actId="14100"/>
          <ac:cxnSpMkLst>
            <pc:docMk/>
            <pc:sldMk cId="1881318779" sldId="259"/>
            <ac:cxnSpMk id="37" creationId="{0A47C5EB-9118-EAB0-2321-B67BF92D107D}"/>
          </ac:cxnSpMkLst>
        </pc:cxnChg>
        <pc:cxnChg chg="add mod">
          <ac:chgData name="Tianhao Fu" userId="3c5ffcaadea6c056" providerId="LiveId" clId="{2628F682-DF01-404E-B59F-6BDA13BCEEDE}" dt="2024-08-04T07:19:41.010" v="5705" actId="14100"/>
          <ac:cxnSpMkLst>
            <pc:docMk/>
            <pc:sldMk cId="1881318779" sldId="259"/>
            <ac:cxnSpMk id="48" creationId="{92A5A2A6-3084-9F70-6B3D-2226F2CBE167}"/>
          </ac:cxnSpMkLst>
        </pc:cxnChg>
        <pc:cxnChg chg="add del mod">
          <ac:chgData name="Tianhao Fu" userId="3c5ffcaadea6c056" providerId="LiveId" clId="{2628F682-DF01-404E-B59F-6BDA13BCEEDE}" dt="2024-08-04T07:19:41.010" v="5705" actId="14100"/>
          <ac:cxnSpMkLst>
            <pc:docMk/>
            <pc:sldMk cId="1881318779" sldId="259"/>
            <ac:cxnSpMk id="51" creationId="{E167C354-8A79-6202-60C4-09454A54173B}"/>
          </ac:cxnSpMkLst>
        </pc:cxnChg>
        <pc:cxnChg chg="add del mod">
          <ac:chgData name="Tianhao Fu" userId="3c5ffcaadea6c056" providerId="LiveId" clId="{2628F682-DF01-404E-B59F-6BDA13BCEEDE}" dt="2024-08-04T07:13:16.935" v="5578" actId="478"/>
          <ac:cxnSpMkLst>
            <pc:docMk/>
            <pc:sldMk cId="1881318779" sldId="259"/>
            <ac:cxnSpMk id="56" creationId="{8E50110F-7AD6-8615-D123-26ADAFDCBBA0}"/>
          </ac:cxnSpMkLst>
        </pc:cxnChg>
        <pc:cxnChg chg="add mod">
          <ac:chgData name="Tianhao Fu" userId="3c5ffcaadea6c056" providerId="LiveId" clId="{2628F682-DF01-404E-B59F-6BDA13BCEEDE}" dt="2024-08-04T07:14:24.446" v="5596" actId="12788"/>
          <ac:cxnSpMkLst>
            <pc:docMk/>
            <pc:sldMk cId="1881318779" sldId="259"/>
            <ac:cxnSpMk id="58" creationId="{910A9505-960F-476E-1BD9-6676355CD59E}"/>
          </ac:cxnSpMkLst>
        </pc:cxnChg>
        <pc:cxnChg chg="add del mod">
          <ac:chgData name="Tianhao Fu" userId="3c5ffcaadea6c056" providerId="LiveId" clId="{2628F682-DF01-404E-B59F-6BDA13BCEEDE}" dt="2024-08-04T07:14:17.398" v="5594" actId="478"/>
          <ac:cxnSpMkLst>
            <pc:docMk/>
            <pc:sldMk cId="1881318779" sldId="259"/>
            <ac:cxnSpMk id="60" creationId="{FC728E53-813C-11CD-C950-453F3CE003FE}"/>
          </ac:cxnSpMkLst>
        </pc:cxnChg>
        <pc:cxnChg chg="add mod">
          <ac:chgData name="Tianhao Fu" userId="3c5ffcaadea6c056" providerId="LiveId" clId="{2628F682-DF01-404E-B59F-6BDA13BCEEDE}" dt="2024-08-04T07:19:41.010" v="5705" actId="14100"/>
          <ac:cxnSpMkLst>
            <pc:docMk/>
            <pc:sldMk cId="1881318779" sldId="259"/>
            <ac:cxnSpMk id="63" creationId="{A4256477-A514-2DBE-0C2A-7B3617760D5D}"/>
          </ac:cxnSpMkLst>
        </pc:cxnChg>
      </pc:sldChg>
      <pc:sldChg chg="addSp delSp modSp new mod setBg">
        <pc:chgData name="Tianhao Fu" userId="3c5ffcaadea6c056" providerId="LiveId" clId="{2628F682-DF01-404E-B59F-6BDA13BCEEDE}" dt="2024-07-25T05:57:28.824" v="4439"/>
        <pc:sldMkLst>
          <pc:docMk/>
          <pc:sldMk cId="1442687705" sldId="260"/>
        </pc:sldMkLst>
        <pc:spChg chg="mod">
          <ac:chgData name="Tianhao Fu" userId="3c5ffcaadea6c056" providerId="LiveId" clId="{2628F682-DF01-404E-B59F-6BDA13BCEEDE}" dt="2024-07-25T04:52:39.818" v="3504" actId="207"/>
          <ac:spMkLst>
            <pc:docMk/>
            <pc:sldMk cId="1442687705" sldId="260"/>
            <ac:spMk id="2" creationId="{B4CA6CB9-F7E7-32FC-9616-6F242978F438}"/>
          </ac:spMkLst>
        </pc:spChg>
        <pc:spChg chg="del">
          <ac:chgData name="Tianhao Fu" userId="3c5ffcaadea6c056" providerId="LiveId" clId="{2628F682-DF01-404E-B59F-6BDA13BCEEDE}" dt="2024-07-24T09:17:57.988" v="2442" actId="478"/>
          <ac:spMkLst>
            <pc:docMk/>
            <pc:sldMk cId="1442687705" sldId="260"/>
            <ac:spMk id="3" creationId="{0DEA4946-91C6-AC56-038F-E88771153277}"/>
          </ac:spMkLst>
        </pc:spChg>
        <pc:spChg chg="add mod">
          <ac:chgData name="Tianhao Fu" userId="3c5ffcaadea6c056" providerId="LiveId" clId="{2628F682-DF01-404E-B59F-6BDA13BCEEDE}" dt="2024-07-25T04:52:50.159" v="3506" actId="207"/>
          <ac:spMkLst>
            <pc:docMk/>
            <pc:sldMk cId="1442687705" sldId="260"/>
            <ac:spMk id="4" creationId="{6EFF10A7-5402-95DF-5B20-5AAF57E59C73}"/>
          </ac:spMkLst>
        </pc:spChg>
        <pc:spChg chg="add mod">
          <ac:chgData name="Tianhao Fu" userId="3c5ffcaadea6c056" providerId="LiveId" clId="{2628F682-DF01-404E-B59F-6BDA13BCEEDE}" dt="2024-07-25T05:11:45.012" v="3993" actId="208"/>
          <ac:spMkLst>
            <pc:docMk/>
            <pc:sldMk cId="1442687705" sldId="260"/>
            <ac:spMk id="5" creationId="{F3176FEC-7FE2-D576-CE92-C66891F0651F}"/>
          </ac:spMkLst>
        </pc:spChg>
        <pc:spChg chg="add mod">
          <ac:chgData name="Tianhao Fu" userId="3c5ffcaadea6c056" providerId="LiveId" clId="{2628F682-DF01-404E-B59F-6BDA13BCEEDE}" dt="2024-07-24T09:51:55.684" v="2962" actId="1076"/>
          <ac:spMkLst>
            <pc:docMk/>
            <pc:sldMk cId="1442687705" sldId="260"/>
            <ac:spMk id="6" creationId="{D96FA192-BAE7-753E-EB88-264D3542AE89}"/>
          </ac:spMkLst>
        </pc:spChg>
        <pc:spChg chg="add mod">
          <ac:chgData name="Tianhao Fu" userId="3c5ffcaadea6c056" providerId="LiveId" clId="{2628F682-DF01-404E-B59F-6BDA13BCEEDE}" dt="2024-07-25T05:11:40.501" v="3992" actId="208"/>
          <ac:spMkLst>
            <pc:docMk/>
            <pc:sldMk cId="1442687705" sldId="260"/>
            <ac:spMk id="7" creationId="{960B94A3-B581-0C98-5DE1-00C4B0899F88}"/>
          </ac:spMkLst>
        </pc:spChg>
        <pc:spChg chg="add mod">
          <ac:chgData name="Tianhao Fu" userId="3c5ffcaadea6c056" providerId="LiveId" clId="{2628F682-DF01-404E-B59F-6BDA13BCEEDE}" dt="2024-07-25T05:50:42.671" v="4398" actId="1076"/>
          <ac:spMkLst>
            <pc:docMk/>
            <pc:sldMk cId="1442687705" sldId="260"/>
            <ac:spMk id="18" creationId="{EDFDCB27-6F22-6040-7211-752455876111}"/>
          </ac:spMkLst>
        </pc:spChg>
        <pc:spChg chg="add mod">
          <ac:chgData name="Tianhao Fu" userId="3c5ffcaadea6c056" providerId="LiveId" clId="{2628F682-DF01-404E-B59F-6BDA13BCEEDE}" dt="2024-07-25T05:50:56.749" v="4399" actId="1076"/>
          <ac:spMkLst>
            <pc:docMk/>
            <pc:sldMk cId="1442687705" sldId="260"/>
            <ac:spMk id="19" creationId="{F1A4F97D-EB1E-B126-B6C7-B5C458E202E7}"/>
          </ac:spMkLst>
        </pc:spChg>
        <pc:spChg chg="add mod">
          <ac:chgData name="Tianhao Fu" userId="3c5ffcaadea6c056" providerId="LiveId" clId="{2628F682-DF01-404E-B59F-6BDA13BCEEDE}" dt="2024-07-24T10:23:00.440" v="3186" actId="1076"/>
          <ac:spMkLst>
            <pc:docMk/>
            <pc:sldMk cId="1442687705" sldId="260"/>
            <ac:spMk id="20" creationId="{855AC3EB-8EDB-5097-D114-0BB3755C9A4A}"/>
          </ac:spMkLst>
        </pc:spChg>
        <pc:spChg chg="add mod">
          <ac:chgData name="Tianhao Fu" userId="3c5ffcaadea6c056" providerId="LiveId" clId="{2628F682-DF01-404E-B59F-6BDA13BCEEDE}" dt="2024-07-25T05:51:27.232" v="4403" actId="1076"/>
          <ac:spMkLst>
            <pc:docMk/>
            <pc:sldMk cId="1442687705" sldId="260"/>
            <ac:spMk id="21" creationId="{1DABACB5-1B49-5D16-5582-0C16BCDDB0CE}"/>
          </ac:spMkLst>
        </pc:spChg>
        <pc:spChg chg="add mod">
          <ac:chgData name="Tianhao Fu" userId="3c5ffcaadea6c056" providerId="LiveId" clId="{2628F682-DF01-404E-B59F-6BDA13BCEEDE}" dt="2024-07-25T05:54:14.516" v="4410" actId="1076"/>
          <ac:spMkLst>
            <pc:docMk/>
            <pc:sldMk cId="1442687705" sldId="260"/>
            <ac:spMk id="22" creationId="{00188902-52E3-738E-30C7-12E0B15D0FB8}"/>
          </ac:spMkLst>
        </pc:spChg>
        <pc:spChg chg="add mod">
          <ac:chgData name="Tianhao Fu" userId="3c5ffcaadea6c056" providerId="LiveId" clId="{2628F682-DF01-404E-B59F-6BDA13BCEEDE}" dt="2024-07-25T05:51:19.545" v="4402" actId="1076"/>
          <ac:spMkLst>
            <pc:docMk/>
            <pc:sldMk cId="1442687705" sldId="260"/>
            <ac:spMk id="23" creationId="{0BDFEE82-8243-BE02-041B-37C6122E99E3}"/>
          </ac:spMkLst>
        </pc:spChg>
        <pc:spChg chg="add mod">
          <ac:chgData name="Tianhao Fu" userId="3c5ffcaadea6c056" providerId="LiveId" clId="{2628F682-DF01-404E-B59F-6BDA13BCEEDE}" dt="2024-07-25T05:53:52.088" v="4406" actId="1076"/>
          <ac:spMkLst>
            <pc:docMk/>
            <pc:sldMk cId="1442687705" sldId="260"/>
            <ac:spMk id="24" creationId="{EFCE212E-A14C-BAE1-8547-14B6E0CEE031}"/>
          </ac:spMkLst>
        </pc:spChg>
        <pc:spChg chg="add mod">
          <ac:chgData name="Tianhao Fu" userId="3c5ffcaadea6c056" providerId="LiveId" clId="{2628F682-DF01-404E-B59F-6BDA13BCEEDE}" dt="2024-07-25T05:53:55.105" v="4407" actId="1076"/>
          <ac:spMkLst>
            <pc:docMk/>
            <pc:sldMk cId="1442687705" sldId="260"/>
            <ac:spMk id="25" creationId="{1059C277-1DFB-6639-FA73-FD0F9CB4ECEB}"/>
          </ac:spMkLst>
        </pc:spChg>
        <pc:spChg chg="add mod">
          <ac:chgData name="Tianhao Fu" userId="3c5ffcaadea6c056" providerId="LiveId" clId="{2628F682-DF01-404E-B59F-6BDA13BCEEDE}" dt="2024-07-25T05:54:10.674" v="4409" actId="1076"/>
          <ac:spMkLst>
            <pc:docMk/>
            <pc:sldMk cId="1442687705" sldId="260"/>
            <ac:spMk id="26" creationId="{F858E4FD-5495-8C4D-8AA8-C1262B1835C3}"/>
          </ac:spMkLst>
        </pc:spChg>
        <pc:picChg chg="add del mod">
          <ac:chgData name="Tianhao Fu" userId="3c5ffcaadea6c056" providerId="LiveId" clId="{2628F682-DF01-404E-B59F-6BDA13BCEEDE}" dt="2024-07-24T09:54:19.515" v="2976" actId="478"/>
          <ac:picMkLst>
            <pc:docMk/>
            <pc:sldMk cId="1442687705" sldId="260"/>
            <ac:picMk id="9" creationId="{4E65EC0F-10D9-091F-D0B6-0B572603A682}"/>
          </ac:picMkLst>
        </pc:picChg>
        <pc:picChg chg="add del mod">
          <ac:chgData name="Tianhao Fu" userId="3c5ffcaadea6c056" providerId="LiveId" clId="{2628F682-DF01-404E-B59F-6BDA13BCEEDE}" dt="2024-07-24T09:56:17.516" v="2985" actId="478"/>
          <ac:picMkLst>
            <pc:docMk/>
            <pc:sldMk cId="1442687705" sldId="260"/>
            <ac:picMk id="11" creationId="{57039F9E-A264-9488-78AA-346824C905D8}"/>
          </ac:picMkLst>
        </pc:picChg>
        <pc:picChg chg="add mod">
          <ac:chgData name="Tianhao Fu" userId="3c5ffcaadea6c056" providerId="LiveId" clId="{2628F682-DF01-404E-B59F-6BDA13BCEEDE}" dt="2024-07-24T09:56:06.095" v="2983" actId="931"/>
          <ac:picMkLst>
            <pc:docMk/>
            <pc:sldMk cId="1442687705" sldId="260"/>
            <ac:picMk id="13" creationId="{EFBB95D4-96E4-F652-1D28-0FBBE8F63E5D}"/>
          </ac:picMkLst>
        </pc:picChg>
        <pc:picChg chg="add mod">
          <ac:chgData name="Tianhao Fu" userId="3c5ffcaadea6c056" providerId="LiveId" clId="{2628F682-DF01-404E-B59F-6BDA13BCEEDE}" dt="2024-07-25T05:11:24.712" v="3990" actId="1076"/>
          <ac:picMkLst>
            <pc:docMk/>
            <pc:sldMk cId="1442687705" sldId="260"/>
            <ac:picMk id="15" creationId="{7E1FFE4C-9E59-C824-D61C-F2052CCDECE2}"/>
          </ac:picMkLst>
        </pc:picChg>
        <pc:picChg chg="add mod">
          <ac:chgData name="Tianhao Fu" userId="3c5ffcaadea6c056" providerId="LiveId" clId="{2628F682-DF01-404E-B59F-6BDA13BCEEDE}" dt="2024-07-25T05:11:49.587" v="3994" actId="207"/>
          <ac:picMkLst>
            <pc:docMk/>
            <pc:sldMk cId="1442687705" sldId="260"/>
            <ac:picMk id="17" creationId="{0321A6CF-4BA3-C876-62C3-F1A07EDB7EB2}"/>
          </ac:picMkLst>
        </pc:picChg>
      </pc:sldChg>
      <pc:sldChg chg="new del">
        <pc:chgData name="Tianhao Fu" userId="3c5ffcaadea6c056" providerId="LiveId" clId="{2628F682-DF01-404E-B59F-6BDA13BCEEDE}" dt="2024-07-24T08:00:07.068" v="840" actId="2696"/>
        <pc:sldMkLst>
          <pc:docMk/>
          <pc:sldMk cId="2186269399" sldId="260"/>
        </pc:sldMkLst>
      </pc:sldChg>
      <pc:sldChg chg="addSp delSp new del mod">
        <pc:chgData name="Tianhao Fu" userId="3c5ffcaadea6c056" providerId="LiveId" clId="{2628F682-DF01-404E-B59F-6BDA13BCEEDE}" dt="2024-07-24T08:59:29.054" v="2112" actId="2696"/>
        <pc:sldMkLst>
          <pc:docMk/>
          <pc:sldMk cId="3895379828" sldId="260"/>
        </pc:sldMkLst>
        <pc:spChg chg="add del">
          <ac:chgData name="Tianhao Fu" userId="3c5ffcaadea6c056" providerId="LiveId" clId="{2628F682-DF01-404E-B59F-6BDA13BCEEDE}" dt="2024-07-24T08:16:09.035" v="1368" actId="478"/>
          <ac:spMkLst>
            <pc:docMk/>
            <pc:sldMk cId="3895379828" sldId="260"/>
            <ac:spMk id="2" creationId="{C8BB5D4A-09C4-D8AB-4763-3F76903B1F96}"/>
          </ac:spMkLst>
        </pc:spChg>
      </pc:sldChg>
      <pc:sldChg chg="delSp modSp new del mod setBg">
        <pc:chgData name="Tianhao Fu" userId="3c5ffcaadea6c056" providerId="LiveId" clId="{2628F682-DF01-404E-B59F-6BDA13BCEEDE}" dt="2024-07-26T15:45:30.942" v="5542" actId="2696"/>
        <pc:sldMkLst>
          <pc:docMk/>
          <pc:sldMk cId="1478565706" sldId="261"/>
        </pc:sldMkLst>
        <pc:spChg chg="mod">
          <ac:chgData name="Tianhao Fu" userId="3c5ffcaadea6c056" providerId="LiveId" clId="{2628F682-DF01-404E-B59F-6BDA13BCEEDE}" dt="2024-07-25T04:37:59.117" v="3452"/>
          <ac:spMkLst>
            <pc:docMk/>
            <pc:sldMk cId="1478565706" sldId="261"/>
            <ac:spMk id="2" creationId="{B79B4425-E07F-0358-E58F-12E46FD11BF3}"/>
          </ac:spMkLst>
        </pc:spChg>
        <pc:spChg chg="del">
          <ac:chgData name="Tianhao Fu" userId="3c5ffcaadea6c056" providerId="LiveId" clId="{2628F682-DF01-404E-B59F-6BDA13BCEEDE}" dt="2024-07-24T11:03:01.905" v="3419" actId="478"/>
          <ac:spMkLst>
            <pc:docMk/>
            <pc:sldMk cId="1478565706" sldId="261"/>
            <ac:spMk id="3" creationId="{9AE11CEA-A8B2-F6ED-39EB-919B590CB09A}"/>
          </ac:spMkLst>
        </pc:spChg>
      </pc:sldChg>
      <pc:sldChg chg="add del setBg">
        <pc:chgData name="Tianhao Fu" userId="3c5ffcaadea6c056" providerId="LiveId" clId="{2628F682-DF01-404E-B59F-6BDA13BCEEDE}" dt="2024-07-25T04:33:32.996" v="3443"/>
        <pc:sldMkLst>
          <pc:docMk/>
          <pc:sldMk cId="1141025011" sldId="262"/>
        </pc:sldMkLst>
      </pc:sldChg>
      <pc:sldChg chg="new del setBg">
        <pc:chgData name="Tianhao Fu" userId="3c5ffcaadea6c056" providerId="LiveId" clId="{2628F682-DF01-404E-B59F-6BDA13BCEEDE}" dt="2024-07-25T04:56:16.324" v="3532" actId="2696"/>
        <pc:sldMkLst>
          <pc:docMk/>
          <pc:sldMk cId="2548991580" sldId="262"/>
        </pc:sldMkLst>
      </pc:sldChg>
      <pc:sldChg chg="new add del">
        <pc:chgData name="Tianhao Fu" userId="3c5ffcaadea6c056" providerId="LiveId" clId="{2628F682-DF01-404E-B59F-6BDA13BCEEDE}" dt="2024-07-25T04:34:37.390" v="3447" actId="680"/>
        <pc:sldMkLst>
          <pc:docMk/>
          <pc:sldMk cId="3396777172" sldId="262"/>
        </pc:sldMkLst>
      </pc:sldChg>
      <pc:sldChg chg="addSp delSp modSp add mod setBg">
        <pc:chgData name="Tianhao Fu" userId="3c5ffcaadea6c056" providerId="LiveId" clId="{2628F682-DF01-404E-B59F-6BDA13BCEEDE}" dt="2024-07-25T05:48:43.657" v="4389" actId="3064"/>
        <pc:sldMkLst>
          <pc:docMk/>
          <pc:sldMk cId="1401013285" sldId="263"/>
        </pc:sldMkLst>
        <pc:spChg chg="add mod">
          <ac:chgData name="Tianhao Fu" userId="3c5ffcaadea6c056" providerId="LiveId" clId="{2628F682-DF01-404E-B59F-6BDA13BCEEDE}" dt="2024-07-25T05:14:28.096" v="4043" actId="1076"/>
          <ac:spMkLst>
            <pc:docMk/>
            <pc:sldMk cId="1401013285" sldId="263"/>
            <ac:spMk id="2" creationId="{21CF1AE8-102D-9DA1-8132-D5ADB418D715}"/>
          </ac:spMkLst>
        </pc:spChg>
        <pc:spChg chg="add mod">
          <ac:chgData name="Tianhao Fu" userId="3c5ffcaadea6c056" providerId="LiveId" clId="{2628F682-DF01-404E-B59F-6BDA13BCEEDE}" dt="2024-07-25T05:08:29.013" v="3966" actId="208"/>
          <ac:spMkLst>
            <pc:docMk/>
            <pc:sldMk cId="1401013285" sldId="263"/>
            <ac:spMk id="3" creationId="{F849994B-D63D-6ACA-2213-0EC2C91AF7E4}"/>
          </ac:spMkLst>
        </pc:spChg>
        <pc:spChg chg="add mod">
          <ac:chgData name="Tianhao Fu" userId="3c5ffcaadea6c056" providerId="LiveId" clId="{2628F682-DF01-404E-B59F-6BDA13BCEEDE}" dt="2024-07-25T05:08:13.459" v="3962" actId="207"/>
          <ac:spMkLst>
            <pc:docMk/>
            <pc:sldMk cId="1401013285" sldId="263"/>
            <ac:spMk id="4" creationId="{CD0150C6-6EE7-52DC-CDAF-C74DC6CA9389}"/>
          </ac:spMkLst>
        </pc:spChg>
        <pc:spChg chg="add mod">
          <ac:chgData name="Tianhao Fu" userId="3c5ffcaadea6c056" providerId="LiveId" clId="{2628F682-DF01-404E-B59F-6BDA13BCEEDE}" dt="2024-07-25T05:08:17.069" v="3963" actId="207"/>
          <ac:spMkLst>
            <pc:docMk/>
            <pc:sldMk cId="1401013285" sldId="263"/>
            <ac:spMk id="5" creationId="{D269FEC9-60DD-F242-70FB-4634965E58EF}"/>
          </ac:spMkLst>
        </pc:spChg>
        <pc:spChg chg="del mod">
          <ac:chgData name="Tianhao Fu" userId="3c5ffcaadea6c056" providerId="LiveId" clId="{2628F682-DF01-404E-B59F-6BDA13BCEEDE}" dt="2024-07-25T04:58:43.288" v="3587" actId="478"/>
          <ac:spMkLst>
            <pc:docMk/>
            <pc:sldMk cId="1401013285" sldId="263"/>
            <ac:spMk id="9" creationId="{49E307C5-5510-6176-3A67-B1012F2EAAB4}"/>
          </ac:spMkLst>
        </pc:spChg>
        <pc:spChg chg="mod">
          <ac:chgData name="Tianhao Fu" userId="3c5ffcaadea6c056" providerId="LiveId" clId="{2628F682-DF01-404E-B59F-6BDA13BCEEDE}" dt="2024-07-25T05:48:43.657" v="4389" actId="3064"/>
          <ac:spMkLst>
            <pc:docMk/>
            <pc:sldMk cId="1401013285" sldId="263"/>
            <ac:spMk id="10" creationId="{760B2514-928F-6309-3B68-0B8287A0F32D}"/>
          </ac:spMkLst>
        </pc:spChg>
        <pc:spChg chg="del mod">
          <ac:chgData name="Tianhao Fu" userId="3c5ffcaadea6c056" providerId="LiveId" clId="{2628F682-DF01-404E-B59F-6BDA13BCEEDE}" dt="2024-07-25T04:59:21.395" v="3650" actId="478"/>
          <ac:spMkLst>
            <pc:docMk/>
            <pc:sldMk cId="1401013285" sldId="263"/>
            <ac:spMk id="11" creationId="{F5808D5F-7086-4266-0583-6981ED231DAF}"/>
          </ac:spMkLst>
        </pc:spChg>
        <pc:spChg chg="mod">
          <ac:chgData name="Tianhao Fu" userId="3c5ffcaadea6c056" providerId="LiveId" clId="{2628F682-DF01-404E-B59F-6BDA13BCEEDE}" dt="2024-07-25T05:08:23.649" v="3964" actId="208"/>
          <ac:spMkLst>
            <pc:docMk/>
            <pc:sldMk cId="1401013285" sldId="263"/>
            <ac:spMk id="12" creationId="{924C8CED-8197-33C3-18B9-BE5FF6DC7C86}"/>
          </ac:spMkLst>
        </pc:spChg>
        <pc:spChg chg="del">
          <ac:chgData name="Tianhao Fu" userId="3c5ffcaadea6c056" providerId="LiveId" clId="{2628F682-DF01-404E-B59F-6BDA13BCEEDE}" dt="2024-07-25T05:01:41.341" v="3788" actId="478"/>
          <ac:spMkLst>
            <pc:docMk/>
            <pc:sldMk cId="1401013285" sldId="263"/>
            <ac:spMk id="13" creationId="{09DED1D1-39DD-EF16-692F-9E3773284159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19" creationId="{CA330F27-4084-F55A-8401-B573720D9337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2" creationId="{42877CE5-AFE8-8328-705F-13A26DF28328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5" creationId="{1C1485C8-07C6-B18A-E271-633481E4AEB7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8" creationId="{08D717F8-9C58-39A1-D324-7E6964CA2153}"/>
          </ac:spMkLst>
        </pc:spChg>
        <pc:picChg chg="add mod">
          <ac:chgData name="Tianhao Fu" userId="3c5ffcaadea6c056" providerId="LiveId" clId="{2628F682-DF01-404E-B59F-6BDA13BCEEDE}" dt="2024-07-25T05:13:02.645" v="4012" actId="1036"/>
          <ac:picMkLst>
            <pc:docMk/>
            <pc:sldMk cId="1401013285" sldId="263"/>
            <ac:picMk id="7" creationId="{1B9D6AD9-3166-5F5D-661E-A02F0BE704D8}"/>
          </ac:picMkLst>
        </pc:picChg>
        <pc:picChg chg="add mod">
          <ac:chgData name="Tianhao Fu" userId="3c5ffcaadea6c056" providerId="LiveId" clId="{2628F682-DF01-404E-B59F-6BDA13BCEEDE}" dt="2024-07-25T05:13:04.548" v="4013" actId="1036"/>
          <ac:picMkLst>
            <pc:docMk/>
            <pc:sldMk cId="1401013285" sldId="263"/>
            <ac:picMk id="8" creationId="{4A2B5CFD-FAEF-A2BA-2779-3350D9BBE563}"/>
          </ac:picMkLst>
        </pc:picChg>
        <pc:picChg chg="add mod">
          <ac:chgData name="Tianhao Fu" userId="3c5ffcaadea6c056" providerId="LiveId" clId="{2628F682-DF01-404E-B59F-6BDA13BCEEDE}" dt="2024-07-25T05:16:51.867" v="4071" actId="1035"/>
          <ac:picMkLst>
            <pc:docMk/>
            <pc:sldMk cId="1401013285" sldId="263"/>
            <ac:picMk id="15" creationId="{42CE23DB-E834-AFAD-BD4C-365C1092C3FA}"/>
          </ac:picMkLst>
        </pc:picChg>
        <pc:picChg chg="add mod">
          <ac:chgData name="Tianhao Fu" userId="3c5ffcaadea6c056" providerId="LiveId" clId="{2628F682-DF01-404E-B59F-6BDA13BCEEDE}" dt="2024-07-25T05:17:06.418" v="4074" actId="1076"/>
          <ac:picMkLst>
            <pc:docMk/>
            <pc:sldMk cId="1401013285" sldId="263"/>
            <ac:picMk id="16" creationId="{12F35469-55C0-06A8-502A-1CEE79A0D05D}"/>
          </ac:picMkLst>
        </pc:picChg>
        <pc:picChg chg="add mod">
          <ac:chgData name="Tianhao Fu" userId="3c5ffcaadea6c056" providerId="LiveId" clId="{2628F682-DF01-404E-B59F-6BDA13BCEEDE}" dt="2024-07-25T05:17:35.598" v="4079" actId="1036"/>
          <ac:picMkLst>
            <pc:docMk/>
            <pc:sldMk cId="1401013285" sldId="263"/>
            <ac:picMk id="17" creationId="{61E89E14-C11E-BACC-2559-04010A88CF05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18" creationId="{CFEA909F-7958-0C7E-19CF-9A1E8C6978B0}"/>
          </ac:picMkLst>
        </pc:picChg>
        <pc:picChg chg="add mod">
          <ac:chgData name="Tianhao Fu" userId="3c5ffcaadea6c056" providerId="LiveId" clId="{2628F682-DF01-404E-B59F-6BDA13BCEEDE}" dt="2024-07-25T05:19:56.533" v="4155" actId="1076"/>
          <ac:picMkLst>
            <pc:docMk/>
            <pc:sldMk cId="1401013285" sldId="263"/>
            <ac:picMk id="20" creationId="{93CC8581-ECC4-4D52-D1F5-E6E5AD6EB5F0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1" creationId="{918383C2-F7D9-0822-D1B6-AFC5B355629E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4" creationId="{C26CD685-A2F6-EB66-ED09-F1D1A7C5283B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7" creationId="{D5DA8FED-69BD-6FB5-1D66-B8B210F1E22A}"/>
          </ac:picMkLst>
        </pc:picChg>
        <pc:picChg chg="add del mod">
          <ac:chgData name="Tianhao Fu" userId="3c5ffcaadea6c056" providerId="LiveId" clId="{2628F682-DF01-404E-B59F-6BDA13BCEEDE}" dt="2024-07-25T05:47:29.031" v="4383" actId="478"/>
          <ac:picMkLst>
            <pc:docMk/>
            <pc:sldMk cId="1401013285" sldId="263"/>
            <ac:picMk id="29" creationId="{A7CCB8B0-DD65-F01B-F525-9828FB0A7F9F}"/>
          </ac:picMkLst>
        </pc:picChg>
        <pc:picChg chg="add mod">
          <ac:chgData name="Tianhao Fu" userId="3c5ffcaadea6c056" providerId="LiveId" clId="{2628F682-DF01-404E-B59F-6BDA13BCEEDE}" dt="2024-07-25T05:47:40.046" v="4385" actId="1076"/>
          <ac:picMkLst>
            <pc:docMk/>
            <pc:sldMk cId="1401013285" sldId="263"/>
            <ac:picMk id="30" creationId="{354CD114-196A-645C-59A7-CC138D8F83F5}"/>
          </ac:picMkLst>
        </pc:picChg>
      </pc:sldChg>
      <pc:sldChg chg="add del setBg">
        <pc:chgData name="Tianhao Fu" userId="3c5ffcaadea6c056" providerId="LiveId" clId="{2628F682-DF01-404E-B59F-6BDA13BCEEDE}" dt="2024-07-25T04:28:37.745" v="3424"/>
        <pc:sldMkLst>
          <pc:docMk/>
          <pc:sldMk cId="1616406476" sldId="263"/>
        </pc:sldMkLst>
      </pc:sldChg>
      <pc:sldChg chg="add del setBg">
        <pc:chgData name="Tianhao Fu" userId="3c5ffcaadea6c056" providerId="LiveId" clId="{2628F682-DF01-404E-B59F-6BDA13BCEEDE}" dt="2024-07-25T05:56:49.093" v="4412" actId="2696"/>
        <pc:sldMkLst>
          <pc:docMk/>
          <pc:sldMk cId="958355017" sldId="264"/>
        </pc:sldMkLst>
      </pc:sldChg>
      <pc:sldChg chg="delSp modSp add del mod ord setBg">
        <pc:chgData name="Tianhao Fu" userId="3c5ffcaadea6c056" providerId="LiveId" clId="{2628F682-DF01-404E-B59F-6BDA13BCEEDE}" dt="2024-07-26T10:48:29.701" v="4474" actId="2696"/>
        <pc:sldMkLst>
          <pc:docMk/>
          <pc:sldMk cId="1391951025" sldId="264"/>
        </pc:sldMkLst>
        <pc:spChg chg="mod">
          <ac:chgData name="Tianhao Fu" userId="3c5ffcaadea6c056" providerId="LiveId" clId="{2628F682-DF01-404E-B59F-6BDA13BCEEDE}" dt="2024-07-26T10:47:49.557" v="4472" actId="20577"/>
          <ac:spMkLst>
            <pc:docMk/>
            <pc:sldMk cId="1391951025" sldId="264"/>
            <ac:spMk id="2" creationId="{8699D222-16D9-B56F-D1A7-EF42B3137189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3" creationId="{1FF3259D-980D-B79C-3A5D-732B2C397373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4" creationId="{4AF114A6-698C-CAF4-47C5-A4B9B3A8BB57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7" creationId="{49671BFB-9538-FF31-36AE-AD0D96A0E63F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20" creationId="{54EE3E2A-9325-E8DA-570F-496965B80413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21" creationId="{9D7B57DF-2AE9-0F7A-9B1D-1660B63512DF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3" creationId="{898CBA67-B1E7-C446-E328-DF27A6A65472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4" creationId="{610360A3-60CA-1A96-7AAE-3B53674D34B6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5" creationId="{0F48323D-A2B5-260C-8678-B5F0A6A8A737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57" creationId="{8852AD21-42C3-6AD8-C6F1-C6DBEF6E96F2}"/>
          </ac:spMkLst>
        </pc:sp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23" creationId="{69B81918-538D-AA4E-1E5A-8C2216E36F9D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27" creationId="{BD0CD2FC-7387-65D2-ABA1-5F02D9203B64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37" creationId="{0A47C5EB-9118-EAB0-2321-B67BF92D107D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48" creationId="{92A5A2A6-3084-9F70-6B3D-2226F2CBE167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51" creationId="{E167C354-8A79-6202-60C4-09454A54173B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58" creationId="{910A9505-960F-476E-1BD9-6676355CD59E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63" creationId="{A4256477-A514-2DBE-0C2A-7B3617760D5D}"/>
          </ac:cxnSpMkLst>
        </pc:cxnChg>
      </pc:sldChg>
      <pc:sldChg chg="addSp delSp modSp add mod setBg modAnim">
        <pc:chgData name="Tianhao Fu" userId="3c5ffcaadea6c056" providerId="LiveId" clId="{2628F682-DF01-404E-B59F-6BDA13BCEEDE}" dt="2024-07-26T16:10:03.466" v="5544" actId="2085"/>
        <pc:sldMkLst>
          <pc:docMk/>
          <pc:sldMk cId="3766991575" sldId="264"/>
        </pc:sldMkLst>
        <pc:spChg chg="add mod">
          <ac:chgData name="Tianhao Fu" userId="3c5ffcaadea6c056" providerId="LiveId" clId="{2628F682-DF01-404E-B59F-6BDA13BCEEDE}" dt="2024-07-26T10:50:12.524" v="4526" actId="207"/>
          <ac:spMkLst>
            <pc:docMk/>
            <pc:sldMk cId="3766991575" sldId="264"/>
            <ac:spMk id="3" creationId="{2CA8D627-D357-06DE-6C0A-CCD196C7327B}"/>
          </ac:spMkLst>
        </pc:spChg>
        <pc:spChg chg="add mod">
          <ac:chgData name="Tianhao Fu" userId="3c5ffcaadea6c056" providerId="LiveId" clId="{2628F682-DF01-404E-B59F-6BDA13BCEEDE}" dt="2024-07-26T11:09:56.379" v="4856" actId="1076"/>
          <ac:spMkLst>
            <pc:docMk/>
            <pc:sldMk cId="3766991575" sldId="264"/>
            <ac:spMk id="4" creationId="{8418A97F-52AE-707E-858F-872303CFEE68}"/>
          </ac:spMkLst>
        </pc:spChg>
        <pc:spChg chg="add mod">
          <ac:chgData name="Tianhao Fu" userId="3c5ffcaadea6c056" providerId="LiveId" clId="{2628F682-DF01-404E-B59F-6BDA13BCEEDE}" dt="2024-07-26T15:21:31.969" v="5517" actId="14100"/>
          <ac:spMkLst>
            <pc:docMk/>
            <pc:sldMk cId="3766991575" sldId="264"/>
            <ac:spMk id="5" creationId="{631B08D3-B123-6C21-0520-B5991592E50B}"/>
          </ac:spMkLst>
        </pc:spChg>
        <pc:spChg chg="add mod">
          <ac:chgData name="Tianhao Fu" userId="3c5ffcaadea6c056" providerId="LiveId" clId="{2628F682-DF01-404E-B59F-6BDA13BCEEDE}" dt="2024-07-26T11:09:56.379" v="4856" actId="1076"/>
          <ac:spMkLst>
            <pc:docMk/>
            <pc:sldMk cId="3766991575" sldId="264"/>
            <ac:spMk id="6" creationId="{A9A968CE-1B95-21E4-140D-AE6A369B115E}"/>
          </ac:spMkLst>
        </pc:spChg>
        <pc:spChg chg="add mod">
          <ac:chgData name="Tianhao Fu" userId="3c5ffcaadea6c056" providerId="LiveId" clId="{2628F682-DF01-404E-B59F-6BDA13BCEEDE}" dt="2024-07-26T15:07:03.560" v="5460" actId="20577"/>
          <ac:spMkLst>
            <pc:docMk/>
            <pc:sldMk cId="3766991575" sldId="264"/>
            <ac:spMk id="7" creationId="{74FB6C89-4894-66F0-6581-098F08A80046}"/>
          </ac:spMkLst>
        </pc:spChg>
        <pc:spChg chg="add mod">
          <ac:chgData name="Tianhao Fu" userId="3c5ffcaadea6c056" providerId="LiveId" clId="{2628F682-DF01-404E-B59F-6BDA13BCEEDE}" dt="2024-07-26T11:09:56.379" v="4856" actId="1076"/>
          <ac:spMkLst>
            <pc:docMk/>
            <pc:sldMk cId="3766991575" sldId="264"/>
            <ac:spMk id="8" creationId="{B68CD3A0-614D-3B04-C968-3662A79DFC77}"/>
          </ac:spMkLst>
        </pc:spChg>
        <pc:spChg chg="del">
          <ac:chgData name="Tianhao Fu" userId="3c5ffcaadea6c056" providerId="LiveId" clId="{2628F682-DF01-404E-B59F-6BDA13BCEEDE}" dt="2024-07-26T10:48:56.306" v="4477" actId="478"/>
          <ac:spMkLst>
            <pc:docMk/>
            <pc:sldMk cId="3766991575" sldId="264"/>
            <ac:spMk id="9" creationId="{49E307C5-5510-6176-3A67-B1012F2EAAB4}"/>
          </ac:spMkLst>
        </pc:spChg>
        <pc:spChg chg="del">
          <ac:chgData name="Tianhao Fu" userId="3c5ffcaadea6c056" providerId="LiveId" clId="{2628F682-DF01-404E-B59F-6BDA13BCEEDE}" dt="2024-07-26T10:49:01.984" v="4479" actId="478"/>
          <ac:spMkLst>
            <pc:docMk/>
            <pc:sldMk cId="3766991575" sldId="264"/>
            <ac:spMk id="10" creationId="{760B2514-928F-6309-3B68-0B8287A0F32D}"/>
          </ac:spMkLst>
        </pc:spChg>
        <pc:spChg chg="del">
          <ac:chgData name="Tianhao Fu" userId="3c5ffcaadea6c056" providerId="LiveId" clId="{2628F682-DF01-404E-B59F-6BDA13BCEEDE}" dt="2024-07-26T10:48:56.306" v="4477" actId="478"/>
          <ac:spMkLst>
            <pc:docMk/>
            <pc:sldMk cId="3766991575" sldId="264"/>
            <ac:spMk id="11" creationId="{F5808D5F-7086-4266-0583-6981ED231DAF}"/>
          </ac:spMkLst>
        </pc:spChg>
        <pc:spChg chg="del">
          <ac:chgData name="Tianhao Fu" userId="3c5ffcaadea6c056" providerId="LiveId" clId="{2628F682-DF01-404E-B59F-6BDA13BCEEDE}" dt="2024-07-26T10:48:56.306" v="4477" actId="478"/>
          <ac:spMkLst>
            <pc:docMk/>
            <pc:sldMk cId="3766991575" sldId="264"/>
            <ac:spMk id="12" creationId="{924C8CED-8197-33C3-18B9-BE5FF6DC7C86}"/>
          </ac:spMkLst>
        </pc:spChg>
        <pc:spChg chg="del">
          <ac:chgData name="Tianhao Fu" userId="3c5ffcaadea6c056" providerId="LiveId" clId="{2628F682-DF01-404E-B59F-6BDA13BCEEDE}" dt="2024-07-26T10:48:59.568" v="4478" actId="478"/>
          <ac:spMkLst>
            <pc:docMk/>
            <pc:sldMk cId="3766991575" sldId="264"/>
            <ac:spMk id="13" creationId="{09DED1D1-39DD-EF16-692F-9E3773284159}"/>
          </ac:spMkLst>
        </pc:spChg>
        <pc:spChg chg="add del mod">
          <ac:chgData name="Tianhao Fu" userId="3c5ffcaadea6c056" providerId="LiveId" clId="{2628F682-DF01-404E-B59F-6BDA13BCEEDE}" dt="2024-07-26T10:55:49.219" v="4641" actId="478"/>
          <ac:spMkLst>
            <pc:docMk/>
            <pc:sldMk cId="3766991575" sldId="264"/>
            <ac:spMk id="14" creationId="{0C797546-5F67-E916-610C-0691F1EE0D45}"/>
          </ac:spMkLst>
        </pc:spChg>
        <pc:spChg chg="add mod">
          <ac:chgData name="Tianhao Fu" userId="3c5ffcaadea6c056" providerId="LiveId" clId="{2628F682-DF01-404E-B59F-6BDA13BCEEDE}" dt="2024-07-26T11:10:30.747" v="4859" actId="1076"/>
          <ac:spMkLst>
            <pc:docMk/>
            <pc:sldMk cId="3766991575" sldId="264"/>
            <ac:spMk id="15" creationId="{9545EF9E-DF28-BE4F-A796-BE668A84B952}"/>
          </ac:spMkLst>
        </pc:spChg>
        <pc:spChg chg="add mod">
          <ac:chgData name="Tianhao Fu" userId="3c5ffcaadea6c056" providerId="LiveId" clId="{2628F682-DF01-404E-B59F-6BDA13BCEEDE}" dt="2024-07-26T11:10:30.747" v="4859" actId="1076"/>
          <ac:spMkLst>
            <pc:docMk/>
            <pc:sldMk cId="3766991575" sldId="264"/>
            <ac:spMk id="16" creationId="{2EFA3304-C938-208C-16CB-D977944BB4D3}"/>
          </ac:spMkLst>
        </pc:spChg>
        <pc:spChg chg="add mod">
          <ac:chgData name="Tianhao Fu" userId="3c5ffcaadea6c056" providerId="LiveId" clId="{2628F682-DF01-404E-B59F-6BDA13BCEEDE}" dt="2024-07-26T11:10:30.747" v="4859" actId="1076"/>
          <ac:spMkLst>
            <pc:docMk/>
            <pc:sldMk cId="3766991575" sldId="264"/>
            <ac:spMk id="17" creationId="{056AC579-ECB0-4EC1-5258-125DB63908D9}"/>
          </ac:spMkLst>
        </pc:spChg>
        <pc:spChg chg="add mod">
          <ac:chgData name="Tianhao Fu" userId="3c5ffcaadea6c056" providerId="LiveId" clId="{2628F682-DF01-404E-B59F-6BDA13BCEEDE}" dt="2024-07-26T15:06:58.801" v="5439" actId="20577"/>
          <ac:spMkLst>
            <pc:docMk/>
            <pc:sldMk cId="3766991575" sldId="264"/>
            <ac:spMk id="18" creationId="{2A6176B4-C1A6-74AB-EFCE-5BEEB423F0D9}"/>
          </ac:spMkLst>
        </pc:spChg>
        <pc:spChg chg="add mod">
          <ac:chgData name="Tianhao Fu" userId="3c5ffcaadea6c056" providerId="LiveId" clId="{2628F682-DF01-404E-B59F-6BDA13BCEEDE}" dt="2024-07-26T11:10:30.747" v="4859" actId="1076"/>
          <ac:spMkLst>
            <pc:docMk/>
            <pc:sldMk cId="3766991575" sldId="264"/>
            <ac:spMk id="19" creationId="{EDABDA4E-A792-1D9F-9111-03F5E822DC31}"/>
          </ac:spMkLst>
        </pc:spChg>
        <pc:spChg chg="add mod">
          <ac:chgData name="Tianhao Fu" userId="3c5ffcaadea6c056" providerId="LiveId" clId="{2628F682-DF01-404E-B59F-6BDA13BCEEDE}" dt="2024-07-26T15:12:33.498" v="5476" actId="20577"/>
          <ac:spMkLst>
            <pc:docMk/>
            <pc:sldMk cId="3766991575" sldId="264"/>
            <ac:spMk id="20" creationId="{9582A629-10B5-79F2-69BE-FDC12BD0BE68}"/>
          </ac:spMkLst>
        </pc:spChg>
        <pc:spChg chg="add mod">
          <ac:chgData name="Tianhao Fu" userId="3c5ffcaadea6c056" providerId="LiveId" clId="{2628F682-DF01-404E-B59F-6BDA13BCEEDE}" dt="2024-07-26T15:22:29.593" v="5526" actId="14100"/>
          <ac:spMkLst>
            <pc:docMk/>
            <pc:sldMk cId="3766991575" sldId="264"/>
            <ac:spMk id="21" creationId="{F74B499D-054B-7FF4-814B-119B3E8FE484}"/>
          </ac:spMkLst>
        </pc:spChg>
        <pc:spChg chg="add mod">
          <ac:chgData name="Tianhao Fu" userId="3c5ffcaadea6c056" providerId="LiveId" clId="{2628F682-DF01-404E-B59F-6BDA13BCEEDE}" dt="2024-07-26T11:10:10.206" v="4858" actId="1076"/>
          <ac:spMkLst>
            <pc:docMk/>
            <pc:sldMk cId="3766991575" sldId="264"/>
            <ac:spMk id="22" creationId="{C2ABAFDB-E2C2-65AA-39E5-0F76242D7E5B}"/>
          </ac:spMkLst>
        </pc:spChg>
        <pc:spChg chg="add mod">
          <ac:chgData name="Tianhao Fu" userId="3c5ffcaadea6c056" providerId="LiveId" clId="{2628F682-DF01-404E-B59F-6BDA13BCEEDE}" dt="2024-07-26T11:21:08.759" v="5013" actId="20577"/>
          <ac:spMkLst>
            <pc:docMk/>
            <pc:sldMk cId="3766991575" sldId="264"/>
            <ac:spMk id="23" creationId="{87476386-7235-8354-5A74-117E3D52126D}"/>
          </ac:spMkLst>
        </pc:spChg>
        <pc:spChg chg="add mod">
          <ac:chgData name="Tianhao Fu" userId="3c5ffcaadea6c056" providerId="LiveId" clId="{2628F682-DF01-404E-B59F-6BDA13BCEEDE}" dt="2024-07-26T11:10:10.206" v="4858" actId="1076"/>
          <ac:spMkLst>
            <pc:docMk/>
            <pc:sldMk cId="3766991575" sldId="264"/>
            <ac:spMk id="24" creationId="{250A2C12-2473-A30B-C623-F283E2FCF062}"/>
          </ac:spMkLst>
        </pc:spChg>
        <pc:spChg chg="add del mod">
          <ac:chgData name="Tianhao Fu" userId="3c5ffcaadea6c056" providerId="LiveId" clId="{2628F682-DF01-404E-B59F-6BDA13BCEEDE}" dt="2024-07-26T11:09:58.164" v="4857" actId="478"/>
          <ac:spMkLst>
            <pc:docMk/>
            <pc:sldMk cId="3766991575" sldId="264"/>
            <ac:spMk id="37" creationId="{8C8B104C-1A0F-5403-3217-ED9094D6CE18}"/>
          </ac:spMkLst>
        </pc:spChg>
        <pc:spChg chg="add del mod">
          <ac:chgData name="Tianhao Fu" userId="3c5ffcaadea6c056" providerId="LiveId" clId="{2628F682-DF01-404E-B59F-6BDA13BCEEDE}" dt="2024-07-26T14:56:13.219" v="5390" actId="478"/>
          <ac:spMkLst>
            <pc:docMk/>
            <pc:sldMk cId="3766991575" sldId="264"/>
            <ac:spMk id="38" creationId="{6DBF5695-82CC-00F2-6114-C88F96B06E39}"/>
          </ac:spMkLst>
        </pc:spChg>
        <pc:spChg chg="add mod">
          <ac:chgData name="Tianhao Fu" userId="3c5ffcaadea6c056" providerId="LiveId" clId="{2628F682-DF01-404E-B59F-6BDA13BCEEDE}" dt="2024-07-26T14:59:53.221" v="5428" actId="1076"/>
          <ac:spMkLst>
            <pc:docMk/>
            <pc:sldMk cId="3766991575" sldId="264"/>
            <ac:spMk id="39" creationId="{2A6F879C-73C1-FC0F-7482-EE350F60FB70}"/>
          </ac:spMkLst>
        </pc:spChg>
        <pc:spChg chg="add mod">
          <ac:chgData name="Tianhao Fu" userId="3c5ffcaadea6c056" providerId="LiveId" clId="{2628F682-DF01-404E-B59F-6BDA13BCEEDE}" dt="2024-07-26T14:58:53.407" v="5421" actId="1076"/>
          <ac:spMkLst>
            <pc:docMk/>
            <pc:sldMk cId="3766991575" sldId="264"/>
            <ac:spMk id="40" creationId="{32233F79-1278-9EF6-24C6-682B89BE1B62}"/>
          </ac:spMkLst>
        </pc:spChg>
        <pc:spChg chg="add del mod">
          <ac:chgData name="Tianhao Fu" userId="3c5ffcaadea6c056" providerId="LiveId" clId="{2628F682-DF01-404E-B59F-6BDA13BCEEDE}" dt="2024-07-26T11:16:30.601" v="4945" actId="478"/>
          <ac:spMkLst>
            <pc:docMk/>
            <pc:sldMk cId="3766991575" sldId="264"/>
            <ac:spMk id="41" creationId="{B927E994-4BBA-D249-1ECA-5588E4310A44}"/>
          </ac:spMkLst>
        </pc:spChg>
        <pc:spChg chg="add del mod">
          <ac:chgData name="Tianhao Fu" userId="3c5ffcaadea6c056" providerId="LiveId" clId="{2628F682-DF01-404E-B59F-6BDA13BCEEDE}" dt="2024-07-26T12:18:11.885" v="5146"/>
          <ac:spMkLst>
            <pc:docMk/>
            <pc:sldMk cId="3766991575" sldId="264"/>
            <ac:spMk id="42" creationId="{8129EAF6-9E88-A666-B16A-3B136D37E0DB}"/>
          </ac:spMkLst>
        </pc:spChg>
        <pc:spChg chg="add mod">
          <ac:chgData name="Tianhao Fu" userId="3c5ffcaadea6c056" providerId="LiveId" clId="{2628F682-DF01-404E-B59F-6BDA13BCEEDE}" dt="2024-07-26T12:18:13.467" v="5147"/>
          <ac:spMkLst>
            <pc:docMk/>
            <pc:sldMk cId="3766991575" sldId="264"/>
            <ac:spMk id="43" creationId="{5BD64325-6BB5-112A-FA8F-228AA3A1B802}"/>
          </ac:spMkLst>
        </pc:spChg>
        <pc:spChg chg="add mod">
          <ac:chgData name="Tianhao Fu" userId="3c5ffcaadea6c056" providerId="LiveId" clId="{2628F682-DF01-404E-B59F-6BDA13BCEEDE}" dt="2024-07-26T12:18:15.375" v="5148"/>
          <ac:spMkLst>
            <pc:docMk/>
            <pc:sldMk cId="3766991575" sldId="264"/>
            <ac:spMk id="44" creationId="{611D4464-6E86-8A64-8CD6-0BCC184C46C8}"/>
          </ac:spMkLst>
        </pc:spChg>
        <pc:spChg chg="add mod">
          <ac:chgData name="Tianhao Fu" userId="3c5ffcaadea6c056" providerId="LiveId" clId="{2628F682-DF01-404E-B59F-6BDA13BCEEDE}" dt="2024-07-26T12:18:37.272" v="5152" actId="1076"/>
          <ac:spMkLst>
            <pc:docMk/>
            <pc:sldMk cId="3766991575" sldId="264"/>
            <ac:spMk id="45" creationId="{EBBAF350-018D-4E3D-05F1-15CAF555AEE9}"/>
          </ac:spMkLst>
        </pc:spChg>
        <pc:spChg chg="add mod">
          <ac:chgData name="Tianhao Fu" userId="3c5ffcaadea6c056" providerId="LiveId" clId="{2628F682-DF01-404E-B59F-6BDA13BCEEDE}" dt="2024-07-26T15:20:15.050" v="5509" actId="14100"/>
          <ac:spMkLst>
            <pc:docMk/>
            <pc:sldMk cId="3766991575" sldId="264"/>
            <ac:spMk id="46" creationId="{8166FC5B-3BD0-EF2F-556D-98CD27C69D56}"/>
          </ac:spMkLst>
        </pc:spChg>
        <pc:spChg chg="add mod">
          <ac:chgData name="Tianhao Fu" userId="3c5ffcaadea6c056" providerId="LiveId" clId="{2628F682-DF01-404E-B59F-6BDA13BCEEDE}" dt="2024-07-26T15:13:59.790" v="5494" actId="1076"/>
          <ac:spMkLst>
            <pc:docMk/>
            <pc:sldMk cId="3766991575" sldId="264"/>
            <ac:spMk id="47" creationId="{A88B665B-BC23-4A54-0F44-900F52860E28}"/>
          </ac:spMkLst>
        </pc:spChg>
        <pc:spChg chg="add mod">
          <ac:chgData name="Tianhao Fu" userId="3c5ffcaadea6c056" providerId="LiveId" clId="{2628F682-DF01-404E-B59F-6BDA13BCEEDE}" dt="2024-07-26T15:21:57.900" v="5521" actId="14100"/>
          <ac:spMkLst>
            <pc:docMk/>
            <pc:sldMk cId="3766991575" sldId="264"/>
            <ac:spMk id="48" creationId="{B6E08704-4159-62C3-A802-73D6F60CDDE9}"/>
          </ac:spMkLst>
        </pc:spChg>
        <pc:spChg chg="add mod">
          <ac:chgData name="Tianhao Fu" userId="3c5ffcaadea6c056" providerId="LiveId" clId="{2628F682-DF01-404E-B59F-6BDA13BCEEDE}" dt="2024-07-26T15:13:44.847" v="5493" actId="1076"/>
          <ac:spMkLst>
            <pc:docMk/>
            <pc:sldMk cId="3766991575" sldId="264"/>
            <ac:spMk id="49" creationId="{B92FFE34-6B55-5A73-82D8-E7BEC820C391}"/>
          </ac:spMkLst>
        </pc:spChg>
        <pc:spChg chg="add mod">
          <ac:chgData name="Tianhao Fu" userId="3c5ffcaadea6c056" providerId="LiveId" clId="{2628F682-DF01-404E-B59F-6BDA13BCEEDE}" dt="2024-07-26T15:22:43.991" v="5529" actId="14100"/>
          <ac:spMkLst>
            <pc:docMk/>
            <pc:sldMk cId="3766991575" sldId="264"/>
            <ac:spMk id="50" creationId="{153819A0-48F3-6391-711E-B93745D04468}"/>
          </ac:spMkLst>
        </pc:spChg>
        <pc:spChg chg="add mod">
          <ac:chgData name="Tianhao Fu" userId="3c5ffcaadea6c056" providerId="LiveId" clId="{2628F682-DF01-404E-B59F-6BDA13BCEEDE}" dt="2024-07-26T14:59:45.058" v="5427" actId="14100"/>
          <ac:spMkLst>
            <pc:docMk/>
            <pc:sldMk cId="3766991575" sldId="264"/>
            <ac:spMk id="51" creationId="{CEFA6BDC-429D-4B93-E5B4-EA63C1B8B532}"/>
          </ac:spMkLst>
        </pc:spChg>
        <pc:spChg chg="add mod">
          <ac:chgData name="Tianhao Fu" userId="3c5ffcaadea6c056" providerId="LiveId" clId="{2628F682-DF01-404E-B59F-6BDA13BCEEDE}" dt="2024-07-26T16:10:03.466" v="5544" actId="2085"/>
          <ac:spMkLst>
            <pc:docMk/>
            <pc:sldMk cId="3766991575" sldId="264"/>
            <ac:spMk id="52" creationId="{D9BF9D14-235E-4BA4-68B9-A51AB86AAC7E}"/>
          </ac:spMkLst>
        </pc:spChg>
        <pc:spChg chg="add del mod">
          <ac:chgData name="Tianhao Fu" userId="3c5ffcaadea6c056" providerId="LiveId" clId="{2628F682-DF01-404E-B59F-6BDA13BCEEDE}" dt="2024-07-26T15:00:31.634" v="5430" actId="478"/>
          <ac:spMkLst>
            <pc:docMk/>
            <pc:sldMk cId="3766991575" sldId="264"/>
            <ac:spMk id="53" creationId="{56B20E72-9918-A99E-B6D7-CF4341961C3D}"/>
          </ac:spMkLst>
        </pc:spChg>
        <pc:picChg chg="add del mod">
          <ac:chgData name="Tianhao Fu" userId="3c5ffcaadea6c056" providerId="LiveId" clId="{2628F682-DF01-404E-B59F-6BDA13BCEEDE}" dt="2024-07-26T11:03:55.243" v="4811" actId="478"/>
          <ac:picMkLst>
            <pc:docMk/>
            <pc:sldMk cId="3766991575" sldId="264"/>
            <ac:picMk id="26" creationId="{372C3188-A3A1-AD4D-E338-7403DDBE05E9}"/>
          </ac:picMkLst>
        </pc:picChg>
        <pc:picChg chg="add del mod">
          <ac:chgData name="Tianhao Fu" userId="3c5ffcaadea6c056" providerId="LiveId" clId="{2628F682-DF01-404E-B59F-6BDA13BCEEDE}" dt="2024-07-26T11:07:38.645" v="4840" actId="478"/>
          <ac:picMkLst>
            <pc:docMk/>
            <pc:sldMk cId="3766991575" sldId="264"/>
            <ac:picMk id="28" creationId="{F2087027-3D96-5605-7310-4F3F42C52147}"/>
          </ac:picMkLst>
        </pc:picChg>
        <pc:picChg chg="add del mod">
          <ac:chgData name="Tianhao Fu" userId="3c5ffcaadea6c056" providerId="LiveId" clId="{2628F682-DF01-404E-B59F-6BDA13BCEEDE}" dt="2024-07-26T11:07:19.208" v="4838" actId="478"/>
          <ac:picMkLst>
            <pc:docMk/>
            <pc:sldMk cId="3766991575" sldId="264"/>
            <ac:picMk id="30" creationId="{707862EE-3F23-F96D-04B8-6474E50B0B6F}"/>
          </ac:picMkLst>
        </pc:picChg>
        <pc:picChg chg="add mod">
          <ac:chgData name="Tianhao Fu" userId="3c5ffcaadea6c056" providerId="LiveId" clId="{2628F682-DF01-404E-B59F-6BDA13BCEEDE}" dt="2024-07-26T11:10:30.747" v="4859" actId="1076"/>
          <ac:picMkLst>
            <pc:docMk/>
            <pc:sldMk cId="3766991575" sldId="264"/>
            <ac:picMk id="32" creationId="{F584A376-10C8-C8E4-00E9-DCD2BC4E97E1}"/>
          </ac:picMkLst>
        </pc:picChg>
        <pc:picChg chg="add mod">
          <ac:chgData name="Tianhao Fu" userId="3c5ffcaadea6c056" providerId="LiveId" clId="{2628F682-DF01-404E-B59F-6BDA13BCEEDE}" dt="2024-07-26T11:10:10.206" v="4858" actId="1076"/>
          <ac:picMkLst>
            <pc:docMk/>
            <pc:sldMk cId="3766991575" sldId="264"/>
            <ac:picMk id="34" creationId="{C9100814-98B3-6170-01F4-CC26FEF72B2C}"/>
          </ac:picMkLst>
        </pc:picChg>
        <pc:picChg chg="add mod">
          <ac:chgData name="Tianhao Fu" userId="3c5ffcaadea6c056" providerId="LiveId" clId="{2628F682-DF01-404E-B59F-6BDA13BCEEDE}" dt="2024-07-26T11:09:56.379" v="4856" actId="1076"/>
          <ac:picMkLst>
            <pc:docMk/>
            <pc:sldMk cId="3766991575" sldId="264"/>
            <ac:picMk id="36" creationId="{353F86D6-AEEA-4469-6E79-F140AADB8529}"/>
          </ac:picMkLst>
        </pc:picChg>
      </pc:sldChg>
      <pc:sldChg chg="addSp delSp modSp add del mod setBg">
        <pc:chgData name="Tianhao Fu" userId="3c5ffcaadea6c056" providerId="LiveId" clId="{2628F682-DF01-404E-B59F-6BDA13BCEEDE}" dt="2024-07-26T12:21:36.140" v="5188" actId="2696"/>
        <pc:sldMkLst>
          <pc:docMk/>
          <pc:sldMk cId="737783601" sldId="265"/>
        </pc:sldMkLst>
        <pc:spChg chg="mod">
          <ac:chgData name="Tianhao Fu" userId="3c5ffcaadea6c056" providerId="LiveId" clId="{2628F682-DF01-404E-B59F-6BDA13BCEEDE}" dt="2024-07-26T11:22:53.726" v="5063" actId="20577"/>
          <ac:spMkLst>
            <pc:docMk/>
            <pc:sldMk cId="737783601" sldId="265"/>
            <ac:spMk id="4" creationId="{8418A97F-52AE-707E-858F-872303CFEE68}"/>
          </ac:spMkLst>
        </pc:spChg>
        <pc:spChg chg="mod">
          <ac:chgData name="Tianhao Fu" userId="3c5ffcaadea6c056" providerId="LiveId" clId="{2628F682-DF01-404E-B59F-6BDA13BCEEDE}" dt="2024-07-26T11:22:56.623" v="5070" actId="20577"/>
          <ac:spMkLst>
            <pc:docMk/>
            <pc:sldMk cId="737783601" sldId="265"/>
            <ac:spMk id="5" creationId="{631B08D3-B123-6C21-0520-B5991592E50B}"/>
          </ac:spMkLst>
        </pc:spChg>
        <pc:spChg chg="add mod">
          <ac:chgData name="Tianhao Fu" userId="3c5ffcaadea6c056" providerId="LiveId" clId="{2628F682-DF01-404E-B59F-6BDA13BCEEDE}" dt="2024-07-26T12:19:04.106" v="5158"/>
          <ac:spMkLst>
            <pc:docMk/>
            <pc:sldMk cId="737783601" sldId="265"/>
            <ac:spMk id="11" creationId="{1879F735-E620-B3D8-EFB2-385533C8FA23}"/>
          </ac:spMkLst>
        </pc:spChg>
        <pc:spChg chg="mod">
          <ac:chgData name="Tianhao Fu" userId="3c5ffcaadea6c056" providerId="LiveId" clId="{2628F682-DF01-404E-B59F-6BDA13BCEEDE}" dt="2024-07-26T11:22:39.697" v="5036" actId="20577"/>
          <ac:spMkLst>
            <pc:docMk/>
            <pc:sldMk cId="737783601" sldId="265"/>
            <ac:spMk id="15" creationId="{9545EF9E-DF28-BE4F-A796-BE668A84B952}"/>
          </ac:spMkLst>
        </pc:spChg>
        <pc:spChg chg="mod">
          <ac:chgData name="Tianhao Fu" userId="3c5ffcaadea6c056" providerId="LiveId" clId="{2628F682-DF01-404E-B59F-6BDA13BCEEDE}" dt="2024-07-26T11:22:42.763" v="5043" actId="20577"/>
          <ac:spMkLst>
            <pc:docMk/>
            <pc:sldMk cId="737783601" sldId="265"/>
            <ac:spMk id="16" creationId="{2EFA3304-C938-208C-16CB-D977944BB4D3}"/>
          </ac:spMkLst>
        </pc:spChg>
        <pc:spChg chg="mod">
          <ac:chgData name="Tianhao Fu" userId="3c5ffcaadea6c056" providerId="LiveId" clId="{2628F682-DF01-404E-B59F-6BDA13BCEEDE}" dt="2024-07-26T11:23:19.193" v="5076" actId="20577"/>
          <ac:spMkLst>
            <pc:docMk/>
            <pc:sldMk cId="737783601" sldId="265"/>
            <ac:spMk id="20" creationId="{9582A629-10B5-79F2-69BE-FDC12BD0BE68}"/>
          </ac:spMkLst>
        </pc:spChg>
        <pc:spChg chg="mod">
          <ac:chgData name="Tianhao Fu" userId="3c5ffcaadea6c056" providerId="LiveId" clId="{2628F682-DF01-404E-B59F-6BDA13BCEEDE}" dt="2024-07-26T11:23:41.788" v="5088" actId="20577"/>
          <ac:spMkLst>
            <pc:docMk/>
            <pc:sldMk cId="737783601" sldId="265"/>
            <ac:spMk id="21" creationId="{F74B499D-054B-7FF4-814B-119B3E8FE484}"/>
          </ac:spMkLst>
        </pc:spChg>
        <pc:picChg chg="add mod">
          <ac:chgData name="Tianhao Fu" userId="3c5ffcaadea6c056" providerId="LiveId" clId="{2628F682-DF01-404E-B59F-6BDA13BCEEDE}" dt="2024-07-26T11:24:23.761" v="5089"/>
          <ac:picMkLst>
            <pc:docMk/>
            <pc:sldMk cId="737783601" sldId="265"/>
            <ac:picMk id="2" creationId="{0C0F3D8A-1AD1-49A6-B20C-2FFA99E96CF0}"/>
          </ac:picMkLst>
        </pc:picChg>
        <pc:picChg chg="add mod">
          <ac:chgData name="Tianhao Fu" userId="3c5ffcaadea6c056" providerId="LiveId" clId="{2628F682-DF01-404E-B59F-6BDA13BCEEDE}" dt="2024-07-26T11:24:23.761" v="5089"/>
          <ac:picMkLst>
            <pc:docMk/>
            <pc:sldMk cId="737783601" sldId="265"/>
            <ac:picMk id="9" creationId="{8B2CA2EB-0D02-CB79-FB80-FAF520F238D3}"/>
          </ac:picMkLst>
        </pc:picChg>
        <pc:picChg chg="add mod">
          <ac:chgData name="Tianhao Fu" userId="3c5ffcaadea6c056" providerId="LiveId" clId="{2628F682-DF01-404E-B59F-6BDA13BCEEDE}" dt="2024-07-26T11:24:23.761" v="5089"/>
          <ac:picMkLst>
            <pc:docMk/>
            <pc:sldMk cId="737783601" sldId="265"/>
            <ac:picMk id="10" creationId="{3DED5EF8-44AC-FB5F-1BB8-15ED3A0BEF4E}"/>
          </ac:picMkLst>
        </pc:picChg>
        <pc:picChg chg="del">
          <ac:chgData name="Tianhao Fu" userId="3c5ffcaadea6c056" providerId="LiveId" clId="{2628F682-DF01-404E-B59F-6BDA13BCEEDE}" dt="2024-07-26T11:22:15.280" v="5016" actId="478"/>
          <ac:picMkLst>
            <pc:docMk/>
            <pc:sldMk cId="737783601" sldId="265"/>
            <ac:picMk id="32" creationId="{F584A376-10C8-C8E4-00E9-DCD2BC4E97E1}"/>
          </ac:picMkLst>
        </pc:picChg>
        <pc:picChg chg="del">
          <ac:chgData name="Tianhao Fu" userId="3c5ffcaadea6c056" providerId="LiveId" clId="{2628F682-DF01-404E-B59F-6BDA13BCEEDE}" dt="2024-07-26T11:22:15.280" v="5016" actId="478"/>
          <ac:picMkLst>
            <pc:docMk/>
            <pc:sldMk cId="737783601" sldId="265"/>
            <ac:picMk id="34" creationId="{C9100814-98B3-6170-01F4-CC26FEF72B2C}"/>
          </ac:picMkLst>
        </pc:picChg>
        <pc:picChg chg="del">
          <ac:chgData name="Tianhao Fu" userId="3c5ffcaadea6c056" providerId="LiveId" clId="{2628F682-DF01-404E-B59F-6BDA13BCEEDE}" dt="2024-07-26T11:22:15.280" v="5016" actId="478"/>
          <ac:picMkLst>
            <pc:docMk/>
            <pc:sldMk cId="737783601" sldId="265"/>
            <ac:picMk id="36" creationId="{353F86D6-AEEA-4469-6E79-F140AADB8529}"/>
          </ac:picMkLst>
        </pc:picChg>
      </pc:sldChg>
      <pc:sldChg chg="modSp new del mod">
        <pc:chgData name="Tianhao Fu" userId="3c5ffcaadea6c056" providerId="LiveId" clId="{2628F682-DF01-404E-B59F-6BDA13BCEEDE}" dt="2024-07-26T10:47:34.713" v="4450" actId="2696"/>
        <pc:sldMkLst>
          <pc:docMk/>
          <pc:sldMk cId="831802410" sldId="265"/>
        </pc:sldMkLst>
        <pc:spChg chg="mod">
          <ac:chgData name="Tianhao Fu" userId="3c5ffcaadea6c056" providerId="LiveId" clId="{2628F682-DF01-404E-B59F-6BDA13BCEEDE}" dt="2024-07-26T10:47:32.007" v="4449" actId="20577"/>
          <ac:spMkLst>
            <pc:docMk/>
            <pc:sldMk cId="831802410" sldId="265"/>
            <ac:spMk id="2" creationId="{877F5C17-368D-55B1-5A0F-750452AB6193}"/>
          </ac:spMkLst>
        </pc:spChg>
      </pc:sldChg>
      <pc:sldChg chg="modSp add mod setBg">
        <pc:chgData name="Tianhao Fu" userId="3c5ffcaadea6c056" providerId="LiveId" clId="{2628F682-DF01-404E-B59F-6BDA13BCEEDE}" dt="2024-07-26T14:55:03.696" v="5389"/>
        <pc:sldMkLst>
          <pc:docMk/>
          <pc:sldMk cId="4252881930" sldId="265"/>
        </pc:sldMkLst>
        <pc:spChg chg="mod">
          <ac:chgData name="Tianhao Fu" userId="3c5ffcaadea6c056" providerId="LiveId" clId="{2628F682-DF01-404E-B59F-6BDA13BCEEDE}" dt="2024-07-26T14:47:45.870" v="5386" actId="207"/>
          <ac:spMkLst>
            <pc:docMk/>
            <pc:sldMk cId="4252881930" sldId="265"/>
            <ac:spMk id="2" creationId="{77FEA460-627F-C105-DA42-3AD952AA3A60}"/>
          </ac:spMkLst>
        </pc:spChg>
        <pc:spChg chg="mod">
          <ac:chgData name="Tianhao Fu" userId="3c5ffcaadea6c056" providerId="LiveId" clId="{2628F682-DF01-404E-B59F-6BDA13BCEEDE}" dt="2024-07-26T14:55:03.696" v="5389"/>
          <ac:spMkLst>
            <pc:docMk/>
            <pc:sldMk cId="4252881930" sldId="265"/>
            <ac:spMk id="3" creationId="{54E7C4DC-1390-7E56-69FD-CF28A90C7AF8}"/>
          </ac:spMkLst>
        </pc:spChg>
      </pc:sldChg>
      <pc:sldChg chg="modSp new del mod setBg">
        <pc:chgData name="Tianhao Fu" userId="3c5ffcaadea6c056" providerId="LiveId" clId="{2628F682-DF01-404E-B59F-6BDA13BCEEDE}" dt="2024-07-26T15:45:29.296" v="5541" actId="2696"/>
        <pc:sldMkLst>
          <pc:docMk/>
          <pc:sldMk cId="2740633948" sldId="266"/>
        </pc:sldMkLst>
        <pc:spChg chg="mod">
          <ac:chgData name="Tianhao Fu" userId="3c5ffcaadea6c056" providerId="LiveId" clId="{2628F682-DF01-404E-B59F-6BDA13BCEEDE}" dt="2024-07-26T15:27:37.863" v="5540" actId="207"/>
          <ac:spMkLst>
            <pc:docMk/>
            <pc:sldMk cId="2740633948" sldId="266"/>
            <ac:spMk id="2" creationId="{1E9A8F5E-EEB7-46CC-6F6A-F3CCC23D448A}"/>
          </ac:spMkLst>
        </pc:spChg>
      </pc:sldChg>
      <pc:sldMasterChg chg="setBg">
        <pc:chgData name="Tianhao Fu" userId="3c5ffcaadea6c056" providerId="LiveId" clId="{2628F682-DF01-404E-B59F-6BDA13BCEEDE}" dt="2024-07-25T04:34:33.498" v="3445"/>
        <pc:sldMasterMkLst>
          <pc:docMk/>
          <pc:sldMasterMk cId="2682454756" sldId="2147483648"/>
        </pc:sldMasterMkLst>
      </pc:sldMasterChg>
    </pc:docChg>
  </pc:docChgLst>
  <pc:docChgLst>
    <pc:chgData name="Tianhao Fu" userId="3c5ffcaadea6c056" providerId="LiveId" clId="{8F844984-0086-3D41-9BBD-24DDAA0109E5}"/>
    <pc:docChg chg="modSld">
      <pc:chgData name="Tianhao Fu" userId="3c5ffcaadea6c056" providerId="LiveId" clId="{8F844984-0086-3D41-9BBD-24DDAA0109E5}" dt="2024-07-23T07:42:17.648" v="73" actId="20577"/>
      <pc:docMkLst>
        <pc:docMk/>
      </pc:docMkLst>
      <pc:sldChg chg="modSp">
        <pc:chgData name="Tianhao Fu" userId="3c5ffcaadea6c056" providerId="LiveId" clId="{8F844984-0086-3D41-9BBD-24DDAA0109E5}" dt="2024-07-23T07:42:17.648" v="73" actId="20577"/>
        <pc:sldMkLst>
          <pc:docMk/>
          <pc:sldMk cId="2679133407" sldId="256"/>
        </pc:sldMkLst>
        <pc:spChg chg="mod">
          <ac:chgData name="Tianhao Fu" userId="3c5ffcaadea6c056" providerId="LiveId" clId="{8F844984-0086-3D41-9BBD-24DDAA0109E5}" dt="2024-07-23T07:41:49.558" v="27" actId="20577"/>
          <ac:spMkLst>
            <pc:docMk/>
            <pc:sldMk cId="2679133407" sldId="256"/>
            <ac:spMk id="2" creationId="{77FEA460-627F-C105-DA42-3AD952AA3A60}"/>
          </ac:spMkLst>
        </pc:spChg>
        <pc:spChg chg="mod">
          <ac:chgData name="Tianhao Fu" userId="3c5ffcaadea6c056" providerId="LiveId" clId="{8F844984-0086-3D41-9BBD-24DDAA0109E5}" dt="2024-07-23T07:42:17.648" v="73" actId="20577"/>
          <ac:spMkLst>
            <pc:docMk/>
            <pc:sldMk cId="2679133407" sldId="256"/>
            <ac:spMk id="3" creationId="{54E7C4DC-1390-7E56-69FD-CF28A90C7A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8290A-0E42-2F47-A033-0833A59CB4B8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5B42-9ED9-2B41-87DB-75DA12D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5B42-9ED9-2B41-87DB-75DA12D8B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5B42-9ED9-2B41-87DB-75DA12D8B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5B42-9ED9-2B41-87DB-75DA12D8B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5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851A-53D1-B04B-AD6B-CB7FEFB4C1FD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hyperlink" Target="https://leads.projectneura.org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A460-627F-C105-DA42-3AD952AA3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LEADS: </a:t>
            </a:r>
            <a:r>
              <a:rPr lang="en-US" sz="5400" b="1" dirty="0">
                <a:solidFill>
                  <a:schemeClr val="accent4"/>
                </a:solidFill>
              </a:rPr>
              <a:t>L</a:t>
            </a:r>
            <a:r>
              <a:rPr lang="en-US" sz="5400" b="1" dirty="0">
                <a:solidFill>
                  <a:schemeClr val="accent1"/>
                </a:solidFill>
              </a:rPr>
              <a:t>ightweight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E</a:t>
            </a:r>
            <a:r>
              <a:rPr lang="en-US" sz="5400" b="1" dirty="0">
                <a:solidFill>
                  <a:schemeClr val="accent1"/>
                </a:solidFill>
              </a:rPr>
              <a:t>mbedded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A</a:t>
            </a:r>
            <a:r>
              <a:rPr lang="en-US" sz="5400" b="1" dirty="0">
                <a:solidFill>
                  <a:schemeClr val="accent1"/>
                </a:solidFill>
              </a:rPr>
              <a:t>ssisted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D</a:t>
            </a:r>
            <a:r>
              <a:rPr lang="en-US" sz="5400" b="1" dirty="0">
                <a:solidFill>
                  <a:schemeClr val="accent1"/>
                </a:solidFill>
              </a:rPr>
              <a:t>riving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S</a:t>
            </a:r>
            <a:r>
              <a:rPr lang="en-US" sz="5400" b="1" dirty="0">
                <a:solidFill>
                  <a:schemeClr val="accent1"/>
                </a:solidFill>
              </a:rPr>
              <a:t>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C4DC-1390-7E56-69FD-CF28A90C7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your racing car with powerful, data-driven instrumentation, control, and analysis systems, all wrapped up in a gorgeous look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7007A-6605-E5A2-2275-0F0EB3913C97}"/>
              </a:ext>
            </a:extLst>
          </p:cNvPr>
          <p:cNvSpPr/>
          <p:nvPr/>
        </p:nvSpPr>
        <p:spPr>
          <a:xfrm>
            <a:off x="0" y="6480730"/>
            <a:ext cx="11814730" cy="377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PROUDLY PRESENTED BY PROJECT NEURA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6577C-2CAB-979C-0EA1-9BE403917DF3}"/>
              </a:ext>
            </a:extLst>
          </p:cNvPr>
          <p:cNvSpPr/>
          <p:nvPr/>
        </p:nvSpPr>
        <p:spPr>
          <a:xfrm>
            <a:off x="11814730" y="6480730"/>
            <a:ext cx="377270" cy="377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5CB3D-3533-C08A-1D38-6DB25121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730" y="6480730"/>
            <a:ext cx="377270" cy="3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3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A460-627F-C105-DA42-3AD952AA3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LEADS: </a:t>
            </a:r>
            <a:r>
              <a:rPr lang="en-US" sz="4400" b="1" dirty="0" err="1">
                <a:solidFill>
                  <a:schemeClr val="accent4"/>
                </a:solidFill>
              </a:rPr>
              <a:t>轻</a:t>
            </a:r>
            <a:r>
              <a:rPr lang="en-US" sz="4400" b="1" dirty="0" err="1">
                <a:solidFill>
                  <a:schemeClr val="accent1"/>
                </a:solidFill>
              </a:rPr>
              <a:t>量化</a:t>
            </a:r>
            <a:r>
              <a:rPr lang="en-US" sz="4400" b="1" dirty="0" err="1">
                <a:solidFill>
                  <a:schemeClr val="accent4"/>
                </a:solidFill>
              </a:rPr>
              <a:t>嵌</a:t>
            </a:r>
            <a:r>
              <a:rPr lang="en-US" sz="4400" b="1" dirty="0" err="1">
                <a:solidFill>
                  <a:schemeClr val="accent1"/>
                </a:solidFill>
              </a:rPr>
              <a:t>入式</a:t>
            </a:r>
            <a:r>
              <a:rPr lang="en-US" sz="4400" b="1" dirty="0" err="1">
                <a:solidFill>
                  <a:schemeClr val="accent4"/>
                </a:solidFill>
              </a:rPr>
              <a:t>辅</a:t>
            </a:r>
            <a:r>
              <a:rPr lang="en-US" sz="4400" b="1" dirty="0" err="1">
                <a:solidFill>
                  <a:schemeClr val="accent1"/>
                </a:solidFill>
              </a:rPr>
              <a:t>助</a:t>
            </a:r>
            <a:r>
              <a:rPr lang="en-US" sz="4400" b="1" dirty="0" err="1">
                <a:solidFill>
                  <a:schemeClr val="accent4"/>
                </a:solidFill>
              </a:rPr>
              <a:t>驾</a:t>
            </a:r>
            <a:r>
              <a:rPr lang="en-US" sz="4400" b="1" dirty="0" err="1">
                <a:solidFill>
                  <a:schemeClr val="accent1"/>
                </a:solidFill>
              </a:rPr>
              <a:t>驶</a:t>
            </a:r>
            <a:r>
              <a:rPr lang="en-US" sz="4400" b="1" dirty="0" err="1">
                <a:solidFill>
                  <a:schemeClr val="accent4"/>
                </a:solidFill>
              </a:rPr>
              <a:t>系</a:t>
            </a:r>
            <a:r>
              <a:rPr lang="en-US" sz="4400" b="1" dirty="0" err="1">
                <a:solidFill>
                  <a:schemeClr val="accent1"/>
                </a:solidFill>
              </a:rPr>
              <a:t>统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C4DC-1390-7E56-69FD-CF28A90C7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用强大的数据驱动系统赋能你的赛车，结合仪表、控制和分析功能，同时以精美的外观包裹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7007A-6605-E5A2-2275-0F0EB3913C97}"/>
              </a:ext>
            </a:extLst>
          </p:cNvPr>
          <p:cNvSpPr/>
          <p:nvPr/>
        </p:nvSpPr>
        <p:spPr>
          <a:xfrm>
            <a:off x="0" y="6480730"/>
            <a:ext cx="11814730" cy="377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PROUDLY PRESENTED BY PROJECT NEURA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6577C-2CAB-979C-0EA1-9BE403917DF3}"/>
              </a:ext>
            </a:extLst>
          </p:cNvPr>
          <p:cNvSpPr/>
          <p:nvPr/>
        </p:nvSpPr>
        <p:spPr>
          <a:xfrm>
            <a:off x="11814730" y="6480730"/>
            <a:ext cx="377270" cy="377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5CB3D-3533-C08A-1D38-6DB25121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730" y="6480730"/>
            <a:ext cx="377270" cy="3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8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D222-16D9-B56F-D1A7-EF42B31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</a:rPr>
              <a:t>LEADS</a:t>
            </a:r>
            <a:r>
              <a:rPr lang="en-US" sz="5400" b="1" dirty="0">
                <a:solidFill>
                  <a:srgbClr val="90ACC7"/>
                </a:solidFill>
              </a:rPr>
              <a:t> ECOLOGY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FF3259D-980D-B79C-3A5D-732B2C397373}"/>
              </a:ext>
            </a:extLst>
          </p:cNvPr>
          <p:cNvSpPr/>
          <p:nvPr/>
        </p:nvSpPr>
        <p:spPr>
          <a:xfrm>
            <a:off x="4470934" y="5101281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Framework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AF114A6-698C-CAF4-47C5-A4B9B3A8BB57}"/>
              </a:ext>
            </a:extLst>
          </p:cNvPr>
          <p:cNvSpPr/>
          <p:nvPr/>
        </p:nvSpPr>
        <p:spPr>
          <a:xfrm>
            <a:off x="4188782" y="3493310"/>
            <a:ext cx="1760840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Jarvis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671BFB-9538-FF31-36AE-AD0D96A0E63F}"/>
              </a:ext>
            </a:extLst>
          </p:cNvPr>
          <p:cNvSpPr/>
          <p:nvPr/>
        </p:nvSpPr>
        <p:spPr>
          <a:xfrm>
            <a:off x="6250309" y="3493310"/>
            <a:ext cx="173406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Project Thor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4EE3E2A-9325-E8DA-570F-496965B80413}"/>
              </a:ext>
            </a:extLst>
          </p:cNvPr>
          <p:cNvSpPr/>
          <p:nvPr/>
        </p:nvSpPr>
        <p:spPr>
          <a:xfrm>
            <a:off x="4215561" y="4906630"/>
            <a:ext cx="3768811" cy="12666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D7B57DF-2AE9-0F7A-9B1D-1660B63512DF}"/>
              </a:ext>
            </a:extLst>
          </p:cNvPr>
          <p:cNvSpPr/>
          <p:nvPr/>
        </p:nvSpPr>
        <p:spPr>
          <a:xfrm>
            <a:off x="6250309" y="5101281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LEADS Arduino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81918-538D-AA4E-1E5A-8C2216E36F9D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H="1" flipV="1">
            <a:off x="5069202" y="4370640"/>
            <a:ext cx="1030765" cy="535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0CD2FC-7387-65D2-ABA1-5F02D9203B64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6099967" y="4370640"/>
            <a:ext cx="1017373" cy="535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98CBA67-B1E7-C446-E328-DF27A6A65472}"/>
              </a:ext>
            </a:extLst>
          </p:cNvPr>
          <p:cNvSpPr/>
          <p:nvPr/>
        </p:nvSpPr>
        <p:spPr>
          <a:xfrm>
            <a:off x="4470934" y="1885339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</a:t>
            </a:r>
            <a:r>
              <a:rPr lang="en-US" sz="1600" b="1" dirty="0" err="1">
                <a:solidFill>
                  <a:schemeClr val="tx1"/>
                </a:solidFill>
              </a:rPr>
              <a:t>VeC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10360A3-60CA-1A96-7AAE-3B53674D34B6}"/>
              </a:ext>
            </a:extLst>
          </p:cNvPr>
          <p:cNvSpPr/>
          <p:nvPr/>
        </p:nvSpPr>
        <p:spPr>
          <a:xfrm>
            <a:off x="6250309" y="1885339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LEADS </a:t>
            </a:r>
            <a:r>
              <a:rPr lang="en-US" sz="1600" b="1" dirty="0" err="1">
                <a:solidFill>
                  <a:schemeClr val="accent3"/>
                </a:solidFill>
              </a:rPr>
              <a:t>VeC</a:t>
            </a:r>
            <a:r>
              <a:rPr lang="en-US" sz="1600" b="1" dirty="0">
                <a:solidFill>
                  <a:schemeClr val="accent3"/>
                </a:solidFill>
              </a:rPr>
              <a:t> RC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48323D-A2B5-260C-8678-B5F0A6A8A737}"/>
              </a:ext>
            </a:extLst>
          </p:cNvPr>
          <p:cNvSpPr/>
          <p:nvPr/>
        </p:nvSpPr>
        <p:spPr>
          <a:xfrm>
            <a:off x="4215560" y="1690688"/>
            <a:ext cx="5502875" cy="12666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A47C5EB-9118-EAB0-2321-B67BF92D107D}"/>
              </a:ext>
            </a:extLst>
          </p:cNvPr>
          <p:cNvCxnSpPr>
            <a:cxnSpLocks/>
            <a:stCxn id="20" idx="3"/>
            <a:endCxn id="35" idx="3"/>
          </p:cNvCxnSpPr>
          <p:nvPr/>
        </p:nvCxnSpPr>
        <p:spPr>
          <a:xfrm flipV="1">
            <a:off x="7984372" y="2324004"/>
            <a:ext cx="1734063" cy="3215942"/>
          </a:xfrm>
          <a:prstGeom prst="bentConnector3">
            <a:avLst>
              <a:gd name="adj1" fmla="val 113183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A5A2A6-3084-9F70-6B3D-2226F2CBE167}"/>
              </a:ext>
            </a:extLst>
          </p:cNvPr>
          <p:cNvCxnSpPr>
            <a:cxnSpLocks/>
            <a:stCxn id="14" idx="0"/>
            <a:endCxn id="35" idx="2"/>
          </p:cNvCxnSpPr>
          <p:nvPr/>
        </p:nvCxnSpPr>
        <p:spPr>
          <a:xfrm flipV="1">
            <a:off x="5069202" y="2957320"/>
            <a:ext cx="1897796" cy="53599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67C354-8A79-6202-60C4-09454A54173B}"/>
              </a:ext>
            </a:extLst>
          </p:cNvPr>
          <p:cNvCxnSpPr>
            <a:cxnSpLocks/>
            <a:stCxn id="17" idx="0"/>
            <a:endCxn id="35" idx="2"/>
          </p:cNvCxnSpPr>
          <p:nvPr/>
        </p:nvCxnSpPr>
        <p:spPr>
          <a:xfrm flipH="1" flipV="1">
            <a:off x="6966998" y="2957320"/>
            <a:ext cx="150342" cy="53599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852AD21-42C3-6AD8-C6F1-C6DBEF6E96F2}"/>
              </a:ext>
            </a:extLst>
          </p:cNvPr>
          <p:cNvSpPr/>
          <p:nvPr/>
        </p:nvSpPr>
        <p:spPr>
          <a:xfrm>
            <a:off x="2462959" y="3493310"/>
            <a:ext cx="1478692" cy="877330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0A9505-960F-476E-1BD9-6676355CD59E}"/>
              </a:ext>
            </a:extLst>
          </p:cNvPr>
          <p:cNvCxnSpPr>
            <a:cxnSpLocks/>
            <a:stCxn id="20" idx="1"/>
            <a:endCxn id="57" idx="2"/>
          </p:cNvCxnSpPr>
          <p:nvPr/>
        </p:nvCxnSpPr>
        <p:spPr>
          <a:xfrm flipH="1" flipV="1">
            <a:off x="3202305" y="4370640"/>
            <a:ext cx="1013256" cy="11693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256477-A514-2DBE-0C2A-7B3617760D5D}"/>
              </a:ext>
            </a:extLst>
          </p:cNvPr>
          <p:cNvCxnSpPr>
            <a:cxnSpLocks/>
            <a:stCxn id="35" idx="1"/>
            <a:endCxn id="57" idx="0"/>
          </p:cNvCxnSpPr>
          <p:nvPr/>
        </p:nvCxnSpPr>
        <p:spPr>
          <a:xfrm flipH="1">
            <a:off x="3202305" y="2324004"/>
            <a:ext cx="1013255" cy="11693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33A54D1-42DC-6B31-8CAC-F8596E46BA4F}"/>
              </a:ext>
            </a:extLst>
          </p:cNvPr>
          <p:cNvSpPr/>
          <p:nvPr/>
        </p:nvSpPr>
        <p:spPr>
          <a:xfrm>
            <a:off x="7984371" y="1885339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LEADS </a:t>
            </a:r>
            <a:r>
              <a:rPr lang="en-US" sz="1600" b="1" dirty="0" err="1">
                <a:solidFill>
                  <a:schemeClr val="accent3"/>
                </a:solidFill>
              </a:rPr>
              <a:t>VeC</a:t>
            </a:r>
            <a:r>
              <a:rPr lang="en-US" sz="1600" b="1" dirty="0">
                <a:solidFill>
                  <a:schemeClr val="accent3"/>
                </a:solidFill>
              </a:rPr>
              <a:t> DP</a:t>
            </a:r>
          </a:p>
        </p:txBody>
      </p:sp>
    </p:spTree>
    <p:extLst>
      <p:ext uri="{BB962C8B-B14F-4D97-AF65-F5344CB8AC3E}">
        <p14:creationId xmlns:p14="http://schemas.microsoft.com/office/powerpoint/2010/main" val="18813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20" grpId="0" animBg="1"/>
      <p:bldP spid="21" grpId="0" animBg="1"/>
      <p:bldP spid="33" grpId="0" animBg="1"/>
      <p:bldP spid="34" grpId="0" animBg="1"/>
      <p:bldP spid="35" grpId="0" animBg="1"/>
      <p:bldP spid="5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E307C5-5510-6176-3A67-B1012F2EAAB4}"/>
              </a:ext>
            </a:extLst>
          </p:cNvPr>
          <p:cNvSpPr/>
          <p:nvPr/>
        </p:nvSpPr>
        <p:spPr>
          <a:xfrm>
            <a:off x="5715000" y="2721208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Establish a Solid Data Platform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All data from hundreds of sensors and cameras can be displayed in a gorgeous look, shared in real-time, and saved in popular formats.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0B2514-928F-6309-3B68-0B8287A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9475"/>
            <a:ext cx="5715000" cy="1415583"/>
          </a:xfrm>
        </p:spPr>
        <p:txBody>
          <a:bodyPr lIns="648000" rIns="360000" anchor="ctr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</a:rPr>
              <a:t>OUR MISSION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808D5F-7086-4266-0583-6981ED231DAF}"/>
              </a:ext>
            </a:extLst>
          </p:cNvPr>
          <p:cNvSpPr/>
          <p:nvPr/>
        </p:nvSpPr>
        <p:spPr>
          <a:xfrm>
            <a:off x="5715000" y="4472941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Change Driving like AlphaGo Changed Go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Enhanced by deep learning, training a driver is no longer what it used to be.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The closer you get to </a:t>
            </a:r>
            <a:r>
              <a:rPr lang="en-CA" altLang="zh-CN" dirty="0">
                <a:solidFill>
                  <a:schemeClr val="accent4"/>
                </a:solidFill>
              </a:rPr>
              <a:t>Jarvis</a:t>
            </a:r>
            <a:r>
              <a:rPr lang="en-CA" altLang="zh-CN" dirty="0">
                <a:solidFill>
                  <a:schemeClr val="tx1"/>
                </a:solidFill>
              </a:rPr>
              <a:t>, the better you are, and </a:t>
            </a:r>
            <a:r>
              <a:rPr lang="en-CA" altLang="zh-CN" dirty="0">
                <a:solidFill>
                  <a:schemeClr val="accent4"/>
                </a:solidFill>
              </a:rPr>
              <a:t>Jarvis</a:t>
            </a:r>
            <a:r>
              <a:rPr lang="en-CA" altLang="zh-CN" dirty="0">
                <a:solidFill>
                  <a:schemeClr val="bg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knows you better than you do.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C8CED-8197-33C3-18B9-BE5FF6DC7C86}"/>
              </a:ext>
            </a:extLst>
          </p:cNvPr>
          <p:cNvSpPr/>
          <p:nvPr/>
        </p:nvSpPr>
        <p:spPr>
          <a:xfrm>
            <a:off x="5715000" y="969475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Provide a Template for Racing Cars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Whether it is an electric racing drive system or a modern control system,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meet your needs.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It has the potential to adapt to racing cars of any size and category.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D1D1-39DD-EF16-692F-9E3773284159}"/>
              </a:ext>
            </a:extLst>
          </p:cNvPr>
          <p:cNvSpPr txBox="1"/>
          <p:nvPr/>
        </p:nvSpPr>
        <p:spPr>
          <a:xfrm>
            <a:off x="0" y="2385058"/>
            <a:ext cx="5715000" cy="2862322"/>
          </a:xfrm>
          <a:prstGeom prst="rect">
            <a:avLst/>
          </a:prstGeom>
          <a:noFill/>
        </p:spPr>
        <p:txBody>
          <a:bodyPr wrap="square" lIns="720000" rIns="360000" rtlCol="0">
            <a:spAutoFit/>
          </a:bodyPr>
          <a:lstStyle/>
          <a:p>
            <a:r>
              <a:rPr lang="en-US" dirty="0"/>
              <a:t>Throughout the development of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, we have never forgotten our beginning – an amateur-developer-friendly project initialized by high school students. We have always tried our best to give back to the community by making it easy to understand while ensuring professionalism and safety.</a:t>
            </a:r>
            <a:r>
              <a:rPr lang="zh-CN" altLang="en-US" dirty="0"/>
              <a:t> </a:t>
            </a:r>
            <a:r>
              <a:rPr lang="en-CA" altLang="zh-CN" dirty="0"/>
              <a:t>Whether it is the framework or other out-of-the-box modules in the ecology, our goal is to make users feel as easy and happy as building a LEGO.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6CB9-F7E7-32FC-9616-6F242978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0"/>
            <a:ext cx="5234940" cy="3093719"/>
          </a:xfrm>
          <a:solidFill>
            <a:schemeClr val="accent4"/>
          </a:solidFill>
        </p:spPr>
        <p:txBody>
          <a:bodyPr lIns="360000" rIns="72000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EMBRACE 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F10A7-5402-95DF-5B20-5AAF57E59C73}"/>
              </a:ext>
            </a:extLst>
          </p:cNvPr>
          <p:cNvSpPr txBox="1"/>
          <p:nvPr/>
        </p:nvSpPr>
        <p:spPr>
          <a:xfrm>
            <a:off x="6096000" y="785395"/>
            <a:ext cx="6096000" cy="2308324"/>
          </a:xfrm>
          <a:prstGeom prst="rect">
            <a:avLst/>
          </a:prstGeom>
          <a:noFill/>
        </p:spPr>
        <p:txBody>
          <a:bodyPr wrap="square" lIns="720000" rIns="720000" rtlCol="0" anchor="b">
            <a:spAutoFit/>
          </a:bodyPr>
          <a:lstStyle/>
          <a:p>
            <a:r>
              <a:rPr lang="en-US" dirty="0"/>
              <a:t>Ever since the birth of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, AI has been destined to play a role of importance that does not overshadow but assists the driver.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Both traditional machine learning and deep learning are widely used everywhere in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. They provide users with robust and intelligent experiences in various scenarios, big and small.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176FEC-7FE2-D576-CE92-C66891F0651F}"/>
              </a:ext>
            </a:extLst>
          </p:cNvPr>
          <p:cNvSpPr/>
          <p:nvPr/>
        </p:nvSpPr>
        <p:spPr>
          <a:xfrm>
            <a:off x="861060" y="3763414"/>
            <a:ext cx="4777740" cy="265262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0B94A3-B581-0C98-5DE1-00C4B0899F88}"/>
              </a:ext>
            </a:extLst>
          </p:cNvPr>
          <p:cNvSpPr/>
          <p:nvPr/>
        </p:nvSpPr>
        <p:spPr>
          <a:xfrm>
            <a:off x="6553202" y="3763413"/>
            <a:ext cx="4777740" cy="265262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7E1FFE4C-9E59-C824-D61C-F2052CCDE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5443" y="5986374"/>
            <a:ext cx="288000" cy="288000"/>
          </a:xfrm>
          <a:prstGeom prst="rect">
            <a:avLst/>
          </a:prstGeom>
        </p:spPr>
      </p:pic>
      <p:pic>
        <p:nvPicPr>
          <p:cNvPr id="17" name="Graphic 16" descr="Slot Machine Lose with solid fill">
            <a:extLst>
              <a:ext uri="{FF2B5EF4-FFF2-40B4-BE49-F238E27FC236}">
                <a16:creationId xmlns:a16="http://schemas.microsoft.com/office/drawing/2014/main" id="{0321A6CF-4BA3-C876-62C3-F1A07EDB7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8740" y="5986374"/>
            <a:ext cx="287172" cy="28717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DFDCB27-6F22-6040-7211-752455876111}"/>
              </a:ext>
            </a:extLst>
          </p:cNvPr>
          <p:cNvSpPr/>
          <p:nvPr/>
        </p:nvSpPr>
        <p:spPr>
          <a:xfrm>
            <a:off x="1408897" y="4165123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Performance Checker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1A4F97D-EB1E-B126-B6C7-B5C458E202E7}"/>
              </a:ext>
            </a:extLst>
          </p:cNvPr>
          <p:cNvSpPr/>
          <p:nvPr/>
        </p:nvSpPr>
        <p:spPr>
          <a:xfrm>
            <a:off x="3578043" y="4165123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Inference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DABACB5-1B49-5D16-5582-0C16BCDDB0CE}"/>
              </a:ext>
            </a:extLst>
          </p:cNvPr>
          <p:cNvSpPr/>
          <p:nvPr/>
        </p:nvSpPr>
        <p:spPr>
          <a:xfrm>
            <a:off x="9271930" y="4165122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Inference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188902-52E3-738E-30C7-12E0B15D0FB8}"/>
              </a:ext>
            </a:extLst>
          </p:cNvPr>
          <p:cNvSpPr/>
          <p:nvPr/>
        </p:nvSpPr>
        <p:spPr>
          <a:xfrm>
            <a:off x="9271930" y="5350869"/>
            <a:ext cx="1509081" cy="6650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Jarvis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BDFEE82-8243-BE02-041B-37C6122E99E3}"/>
              </a:ext>
            </a:extLst>
          </p:cNvPr>
          <p:cNvSpPr/>
          <p:nvPr/>
        </p:nvSpPr>
        <p:spPr>
          <a:xfrm>
            <a:off x="7104202" y="4165122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Driver Scoring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FCE212E-A14C-BAE1-8547-14B6E0CEE031}"/>
              </a:ext>
            </a:extLst>
          </p:cNvPr>
          <p:cNvSpPr/>
          <p:nvPr/>
        </p:nvSpPr>
        <p:spPr>
          <a:xfrm>
            <a:off x="1408896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EBI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059C277-1DFB-6639-FA73-FD0F9CB4ECEB}"/>
              </a:ext>
            </a:extLst>
          </p:cNvPr>
          <p:cNvSpPr/>
          <p:nvPr/>
        </p:nvSpPr>
        <p:spPr>
          <a:xfrm>
            <a:off x="3576624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ATBS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58E4FD-5495-8C4D-8AA8-C1262B1835C3}"/>
              </a:ext>
            </a:extLst>
          </p:cNvPr>
          <p:cNvSpPr/>
          <p:nvPr/>
        </p:nvSpPr>
        <p:spPr>
          <a:xfrm>
            <a:off x="7109414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Training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144268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EFA6BDC-429D-4B93-E5B4-EA63C1B8B532}"/>
              </a:ext>
            </a:extLst>
          </p:cNvPr>
          <p:cNvSpPr/>
          <p:nvPr/>
        </p:nvSpPr>
        <p:spPr>
          <a:xfrm>
            <a:off x="0" y="6480730"/>
            <a:ext cx="11817600" cy="377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8D627-D357-06DE-6C0A-CCD196C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</a:rPr>
              <a:t>Simple</a:t>
            </a:r>
            <a:r>
              <a:rPr lang="en-US" sz="5400" b="1" dirty="0">
                <a:solidFill>
                  <a:schemeClr val="accent1"/>
                </a:solidFill>
              </a:rPr>
              <a:t>, </a:t>
            </a:r>
            <a:r>
              <a:rPr lang="en-US" sz="5400" b="1" dirty="0">
                <a:solidFill>
                  <a:schemeClr val="accent4"/>
                </a:solidFill>
              </a:rPr>
              <a:t>Mature</a:t>
            </a:r>
            <a:r>
              <a:rPr lang="en-US" sz="5400" b="1" dirty="0">
                <a:solidFill>
                  <a:schemeClr val="accent1"/>
                </a:solidFill>
              </a:rPr>
              <a:t>, and </a:t>
            </a:r>
            <a:r>
              <a:rPr lang="en-US" sz="5400" b="1" dirty="0">
                <a:solidFill>
                  <a:schemeClr val="accent4"/>
                </a:solidFill>
              </a:rPr>
              <a:t>Universal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18A97F-52AE-707E-858F-872303CFEE68}"/>
              </a:ext>
            </a:extLst>
          </p:cNvPr>
          <p:cNvSpPr/>
          <p:nvPr/>
        </p:nvSpPr>
        <p:spPr>
          <a:xfrm>
            <a:off x="5193195" y="2333345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Raspberry Pi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B08D3-B123-6C21-0520-B5991592E50B}"/>
              </a:ext>
            </a:extLst>
          </p:cNvPr>
          <p:cNvSpPr/>
          <p:nvPr/>
        </p:nvSpPr>
        <p:spPr>
          <a:xfrm>
            <a:off x="5193195" y="3381915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NVIDIA Jetson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A968CE-1B95-21E4-140D-AE6A369B115E}"/>
              </a:ext>
            </a:extLst>
          </p:cNvPr>
          <p:cNvSpPr/>
          <p:nvPr/>
        </p:nvSpPr>
        <p:spPr>
          <a:xfrm>
            <a:off x="4903304" y="2060020"/>
            <a:ext cx="2385391" cy="341906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B6C89-4894-66F0-6581-098F08A80046}"/>
              </a:ext>
            </a:extLst>
          </p:cNvPr>
          <p:cNvSpPr txBox="1"/>
          <p:nvPr/>
        </p:nvSpPr>
        <p:spPr>
          <a:xfrm>
            <a:off x="4898818" y="1690688"/>
            <a:ext cx="239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Single-board Computer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8CD3A0-614D-3B04-C968-3662A79DFC77}"/>
              </a:ext>
            </a:extLst>
          </p:cNvPr>
          <p:cNvSpPr/>
          <p:nvPr/>
        </p:nvSpPr>
        <p:spPr>
          <a:xfrm>
            <a:off x="5193195" y="4430502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545EF9E-DF28-BE4F-A796-BE668A84B952}"/>
              </a:ext>
            </a:extLst>
          </p:cNvPr>
          <p:cNvSpPr/>
          <p:nvPr/>
        </p:nvSpPr>
        <p:spPr>
          <a:xfrm>
            <a:off x="2133649" y="2333345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Arduino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FA3304-C938-208C-16CB-D977944BB4D3}"/>
              </a:ext>
            </a:extLst>
          </p:cNvPr>
          <p:cNvSpPr/>
          <p:nvPr/>
        </p:nvSpPr>
        <p:spPr>
          <a:xfrm>
            <a:off x="2133649" y="3381924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STM32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56AC579-ECB0-4EC1-5258-125DB63908D9}"/>
              </a:ext>
            </a:extLst>
          </p:cNvPr>
          <p:cNvSpPr/>
          <p:nvPr/>
        </p:nvSpPr>
        <p:spPr>
          <a:xfrm>
            <a:off x="1843758" y="2060020"/>
            <a:ext cx="2385391" cy="341906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6176B4-C1A6-74AB-EFCE-5BEEB423F0D9}"/>
              </a:ext>
            </a:extLst>
          </p:cNvPr>
          <p:cNvSpPr txBox="1"/>
          <p:nvPr/>
        </p:nvSpPr>
        <p:spPr>
          <a:xfrm>
            <a:off x="1968341" y="1690688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Microcontroller 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DABDA4E-A792-1D9F-9111-03F5E822DC31}"/>
              </a:ext>
            </a:extLst>
          </p:cNvPr>
          <p:cNvSpPr/>
          <p:nvPr/>
        </p:nvSpPr>
        <p:spPr>
          <a:xfrm>
            <a:off x="2133649" y="4430502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582A629-10B5-79F2-69BE-FDC12BD0BE68}"/>
              </a:ext>
            </a:extLst>
          </p:cNvPr>
          <p:cNvSpPr/>
          <p:nvPr/>
        </p:nvSpPr>
        <p:spPr>
          <a:xfrm>
            <a:off x="8252742" y="2333345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Workstation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74B499D-054B-7FF4-814B-119B3E8FE484}"/>
              </a:ext>
            </a:extLst>
          </p:cNvPr>
          <p:cNvSpPr/>
          <p:nvPr/>
        </p:nvSpPr>
        <p:spPr>
          <a:xfrm>
            <a:off x="8252741" y="3381910"/>
            <a:ext cx="1805609" cy="7752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Cloud Server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2ABAFDB-E2C2-65AA-39E5-0F76242D7E5B}"/>
              </a:ext>
            </a:extLst>
          </p:cNvPr>
          <p:cNvSpPr/>
          <p:nvPr/>
        </p:nvSpPr>
        <p:spPr>
          <a:xfrm>
            <a:off x="7962851" y="2060020"/>
            <a:ext cx="2385391" cy="341906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476386-7235-8354-5A74-117E3D52126D}"/>
              </a:ext>
            </a:extLst>
          </p:cNvPr>
          <p:cNvSpPr txBox="1"/>
          <p:nvPr/>
        </p:nvSpPr>
        <p:spPr>
          <a:xfrm>
            <a:off x="8127803" y="1690688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Standard Computer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0A2C12-2473-A30B-C623-F283E2FCF062}"/>
              </a:ext>
            </a:extLst>
          </p:cNvPr>
          <p:cNvSpPr/>
          <p:nvPr/>
        </p:nvSpPr>
        <p:spPr>
          <a:xfrm>
            <a:off x="8252742" y="4430502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pic>
        <p:nvPicPr>
          <p:cNvPr id="32" name="Graphic 31" descr="Gears with solid fill">
            <a:extLst>
              <a:ext uri="{FF2B5EF4-FFF2-40B4-BE49-F238E27FC236}">
                <a16:creationId xmlns:a16="http://schemas.microsoft.com/office/drawing/2014/main" id="{F584A376-10C8-C8E4-00E9-DCD2BC4E9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453" y="5479080"/>
            <a:ext cx="720000" cy="720000"/>
          </a:xfrm>
          <a:prstGeom prst="rect">
            <a:avLst/>
          </a:prstGeom>
        </p:spPr>
      </p:pic>
      <p:pic>
        <p:nvPicPr>
          <p:cNvPr id="34" name="Graphic 33" descr="Car Mechanic with solid fill">
            <a:extLst>
              <a:ext uri="{FF2B5EF4-FFF2-40B4-BE49-F238E27FC236}">
                <a16:creationId xmlns:a16="http://schemas.microsoft.com/office/drawing/2014/main" id="{C9100814-98B3-6170-01F4-CC26FEF72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5546" y="5479080"/>
            <a:ext cx="720000" cy="720000"/>
          </a:xfrm>
          <a:prstGeom prst="rect">
            <a:avLst/>
          </a:prstGeom>
        </p:spPr>
      </p:pic>
      <p:pic>
        <p:nvPicPr>
          <p:cNvPr id="36" name="Graphic 35" descr="Car with solid fill">
            <a:extLst>
              <a:ext uri="{FF2B5EF4-FFF2-40B4-BE49-F238E27FC236}">
                <a16:creationId xmlns:a16="http://schemas.microsoft.com/office/drawing/2014/main" id="{353F86D6-AEEA-4469-6E79-F140AADB8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999" y="5479080"/>
            <a:ext cx="720000" cy="72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A6F879C-73C1-FC0F-7482-EE350F60FB70}"/>
              </a:ext>
            </a:extLst>
          </p:cNvPr>
          <p:cNvSpPr txBox="1"/>
          <p:nvPr/>
        </p:nvSpPr>
        <p:spPr>
          <a:xfrm>
            <a:off x="11374145" y="6530865"/>
            <a:ext cx="44345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dirty="0"/>
              <a:t>TOP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233F79-1278-9EF6-24C6-682B89BE1B62}"/>
              </a:ext>
            </a:extLst>
          </p:cNvPr>
          <p:cNvSpPr txBox="1"/>
          <p:nvPr/>
        </p:nvSpPr>
        <p:spPr>
          <a:xfrm>
            <a:off x="0" y="6530865"/>
            <a:ext cx="8603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/>
              <a:t>BOTTOM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BBAF350-018D-4E3D-05F1-15CAF555AEE9}"/>
              </a:ext>
            </a:extLst>
          </p:cNvPr>
          <p:cNvSpPr/>
          <p:nvPr/>
        </p:nvSpPr>
        <p:spPr>
          <a:xfrm>
            <a:off x="2133649" y="2333344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 / C++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166FC5B-3BD0-EF2F-556D-98CD27C69D56}"/>
              </a:ext>
            </a:extLst>
          </p:cNvPr>
          <p:cNvSpPr/>
          <p:nvPr/>
        </p:nvSpPr>
        <p:spPr>
          <a:xfrm>
            <a:off x="2133648" y="3381922"/>
            <a:ext cx="1805609" cy="7752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Rust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88B665B-BC23-4A54-0F44-900F52860E28}"/>
              </a:ext>
            </a:extLst>
          </p:cNvPr>
          <p:cNvSpPr/>
          <p:nvPr/>
        </p:nvSpPr>
        <p:spPr>
          <a:xfrm>
            <a:off x="5193195" y="2333341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6E08704-4159-62C3-A802-73D6F60CDDE9}"/>
              </a:ext>
            </a:extLst>
          </p:cNvPr>
          <p:cNvSpPr/>
          <p:nvPr/>
        </p:nvSpPr>
        <p:spPr>
          <a:xfrm>
            <a:off x="5193194" y="3381910"/>
            <a:ext cx="1805609" cy="775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 / C++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92FFE34-6B55-5A73-82D8-E7BEC820C391}"/>
              </a:ext>
            </a:extLst>
          </p:cNvPr>
          <p:cNvSpPr/>
          <p:nvPr/>
        </p:nvSpPr>
        <p:spPr>
          <a:xfrm>
            <a:off x="8252741" y="2333342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53819A0-48F3-6391-711E-B93745D04468}"/>
              </a:ext>
            </a:extLst>
          </p:cNvPr>
          <p:cNvSpPr/>
          <p:nvPr/>
        </p:nvSpPr>
        <p:spPr>
          <a:xfrm>
            <a:off x="8252741" y="3381905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D9BF9D14-235E-4BA4-68B9-A51AB86AAC7E}"/>
              </a:ext>
            </a:extLst>
          </p:cNvPr>
          <p:cNvSpPr/>
          <p:nvPr/>
        </p:nvSpPr>
        <p:spPr>
          <a:xfrm>
            <a:off x="11817600" y="6480730"/>
            <a:ext cx="374400" cy="37727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20" grpId="0" animBg="1"/>
      <p:bldP spid="2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0B2514-928F-6309-3B68-0B8287A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898"/>
            <a:ext cx="5715000" cy="1415583"/>
          </a:xfrm>
        </p:spPr>
        <p:txBody>
          <a:bodyPr lIns="648000" rIns="360000" anchor="ctr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</a:rPr>
              <a:t>OUR AMBITION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C8CED-8197-33C3-18B9-BE5FF6DC7C86}"/>
              </a:ext>
            </a:extLst>
          </p:cNvPr>
          <p:cNvSpPr/>
          <p:nvPr/>
        </p:nvSpPr>
        <p:spPr>
          <a:xfrm>
            <a:off x="5715000" y="914772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Vehicle Instrument Display Cluster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CF1AE8-102D-9DA1-8132-D5ADB418D715}"/>
              </a:ext>
            </a:extLst>
          </p:cNvPr>
          <p:cNvSpPr/>
          <p:nvPr/>
        </p:nvSpPr>
        <p:spPr>
          <a:xfrm>
            <a:off x="5715000" y="1958714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Cloud Data Repository with Live Video Feed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49994B-D63D-6ACA-2213-0EC2C91AF7E4}"/>
              </a:ext>
            </a:extLst>
          </p:cNvPr>
          <p:cNvSpPr/>
          <p:nvPr/>
        </p:nvSpPr>
        <p:spPr>
          <a:xfrm>
            <a:off x="5715000" y="2998869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III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Remote Analyst and Onboard Control System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0150C6-6EE7-52DC-CDAF-C74DC6CA9389}"/>
              </a:ext>
            </a:extLst>
          </p:cNvPr>
          <p:cNvSpPr/>
          <p:nvPr/>
        </p:nvSpPr>
        <p:spPr>
          <a:xfrm>
            <a:off x="5715000" y="4039024"/>
            <a:ext cx="5829300" cy="86026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accent4"/>
                </a:solidFill>
              </a:rPr>
              <a:t>Phase IV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Road Datasets with Comprehensive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Annotation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69FEC9-60DD-F242-70FB-4634965E58EF}"/>
              </a:ext>
            </a:extLst>
          </p:cNvPr>
          <p:cNvSpPr/>
          <p:nvPr/>
        </p:nvSpPr>
        <p:spPr>
          <a:xfrm>
            <a:off x="5715000" y="5079178"/>
            <a:ext cx="5829300" cy="86026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accent4"/>
                </a:solidFill>
              </a:rPr>
              <a:t>Phase V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Deep Learning Models Trained on the Road Datasets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1B9D6AD9-3166-5F5D-661E-A02F0BE70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0" y="4063904"/>
            <a:ext cx="288000" cy="28800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A2B5CFD-FAEF-A2BA-2779-3350D9BBE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0" y="5104058"/>
            <a:ext cx="288000" cy="288000"/>
          </a:xfrm>
          <a:prstGeom prst="rect">
            <a:avLst/>
          </a:prstGeom>
        </p:spPr>
      </p:pic>
      <p:pic>
        <p:nvPicPr>
          <p:cNvPr id="15" name="Graphic 14" descr="Morse Code with solid fill">
            <a:extLst>
              <a:ext uri="{FF2B5EF4-FFF2-40B4-BE49-F238E27FC236}">
                <a16:creationId xmlns:a16="http://schemas.microsoft.com/office/drawing/2014/main" id="{42CE23DB-E834-AFAD-BD4C-365C1092C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3017364"/>
            <a:ext cx="288000" cy="288000"/>
          </a:xfrm>
          <a:prstGeom prst="rect">
            <a:avLst/>
          </a:prstGeom>
        </p:spPr>
      </p:pic>
      <p:pic>
        <p:nvPicPr>
          <p:cNvPr id="16" name="Graphic 15" descr="Morse Code with solid fill">
            <a:extLst>
              <a:ext uri="{FF2B5EF4-FFF2-40B4-BE49-F238E27FC236}">
                <a16:creationId xmlns:a16="http://schemas.microsoft.com/office/drawing/2014/main" id="{12F35469-55C0-06A8-502A-1CEE79A0D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1983542"/>
            <a:ext cx="288000" cy="288000"/>
          </a:xfrm>
          <a:prstGeom prst="rect">
            <a:avLst/>
          </a:prstGeom>
        </p:spPr>
      </p:pic>
      <p:pic>
        <p:nvPicPr>
          <p:cNvPr id="17" name="Graphic 16" descr="Morse Code with solid fill">
            <a:extLst>
              <a:ext uri="{FF2B5EF4-FFF2-40B4-BE49-F238E27FC236}">
                <a16:creationId xmlns:a16="http://schemas.microsoft.com/office/drawing/2014/main" id="{61E89E14-C11E-BACC-2559-04010A88C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944452"/>
            <a:ext cx="288000" cy="288000"/>
          </a:xfrm>
          <a:prstGeom prst="rect">
            <a:avLst/>
          </a:prstGeom>
        </p:spPr>
      </p:pic>
      <p:pic>
        <p:nvPicPr>
          <p:cNvPr id="18" name="Graphic 17" descr="Morse Code with solid fill">
            <a:extLst>
              <a:ext uri="{FF2B5EF4-FFF2-40B4-BE49-F238E27FC236}">
                <a16:creationId xmlns:a16="http://schemas.microsoft.com/office/drawing/2014/main" id="{CFEA909F-7958-0C7E-19CF-9A1E8C697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700" y="2204179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330F27-4084-F55A-8401-B573720D9337}"/>
              </a:ext>
            </a:extLst>
          </p:cNvPr>
          <p:cNvSpPr txBox="1"/>
          <p:nvPr/>
        </p:nvSpPr>
        <p:spPr>
          <a:xfrm>
            <a:off x="1017032" y="2204179"/>
            <a:ext cx="204043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Open-source codes </a:t>
            </a:r>
          </a:p>
        </p:txBody>
      </p:sp>
      <p:pic>
        <p:nvPicPr>
          <p:cNvPr id="20" name="Graphic 19" descr="Morse Code with solid fill">
            <a:extLst>
              <a:ext uri="{FF2B5EF4-FFF2-40B4-BE49-F238E27FC236}">
                <a16:creationId xmlns:a16="http://schemas.microsoft.com/office/drawing/2014/main" id="{93CC8581-ECC4-4D52-D1F5-E6E5AD6EB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8300" y="5104058"/>
            <a:ext cx="288000" cy="288000"/>
          </a:xfrm>
          <a:prstGeom prst="rect">
            <a:avLst/>
          </a:prstGeom>
        </p:spPr>
      </p:pic>
      <p:pic>
        <p:nvPicPr>
          <p:cNvPr id="21" name="Graphic 20" descr="Document with solid fill">
            <a:extLst>
              <a:ext uri="{FF2B5EF4-FFF2-40B4-BE49-F238E27FC236}">
                <a16:creationId xmlns:a16="http://schemas.microsoft.com/office/drawing/2014/main" id="{918383C2-F7D9-0822-D1B6-AFC5B3556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47700" y="3244334"/>
            <a:ext cx="369332" cy="3693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877CE5-AFE8-8328-705F-13A26DF28328}"/>
              </a:ext>
            </a:extLst>
          </p:cNvPr>
          <p:cNvSpPr txBox="1"/>
          <p:nvPr/>
        </p:nvSpPr>
        <p:spPr>
          <a:xfrm>
            <a:off x="1017032" y="3244334"/>
            <a:ext cx="17819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Published papers</a:t>
            </a:r>
          </a:p>
        </p:txBody>
      </p: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6CD685-A2F6-EB66-ED09-F1D1A7C528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284489"/>
            <a:ext cx="369333" cy="3693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1485C8-07C6-B18A-E271-633481E4AEB7}"/>
              </a:ext>
            </a:extLst>
          </p:cNvPr>
          <p:cNvSpPr txBox="1"/>
          <p:nvPr/>
        </p:nvSpPr>
        <p:spPr>
          <a:xfrm>
            <a:off x="1017032" y="4284490"/>
            <a:ext cx="23680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ProjectNeura</a:t>
            </a:r>
            <a:r>
              <a:rPr lang="en-US" dirty="0">
                <a:solidFill>
                  <a:schemeClr val="accent4"/>
                </a:solidFill>
              </a:rPr>
              <a:t>/LEADS</a:t>
            </a:r>
          </a:p>
        </p:txBody>
      </p: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D5DA8FED-69BD-6FB5-1D66-B8B210F1E2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700" y="5324642"/>
            <a:ext cx="369332" cy="369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D717F8-9C58-39A1-D324-7E6964CA2153}"/>
              </a:ext>
            </a:extLst>
          </p:cNvPr>
          <p:cNvSpPr txBox="1"/>
          <p:nvPr/>
        </p:nvSpPr>
        <p:spPr>
          <a:xfrm>
            <a:off x="1017032" y="5323458"/>
            <a:ext cx="3312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hlinkClick r:id="rId15"/>
              </a:rPr>
              <a:t>https://leads.projectneura.org</a:t>
            </a:r>
            <a:endParaRPr lang="en-US" dirty="0"/>
          </a:p>
        </p:txBody>
      </p:sp>
      <p:pic>
        <p:nvPicPr>
          <p:cNvPr id="30" name="Graphic 29" descr="Morse Code with solid fill">
            <a:extLst>
              <a:ext uri="{FF2B5EF4-FFF2-40B4-BE49-F238E27FC236}">
                <a16:creationId xmlns:a16="http://schemas.microsoft.com/office/drawing/2014/main" id="{354CD114-196A-645C-59A7-CC138D8F83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8300" y="406390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1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Timeless">
      <a:dk1>
        <a:srgbClr val="000000"/>
      </a:dk1>
      <a:lt1>
        <a:srgbClr val="FFFFFF"/>
      </a:lt1>
      <a:dk2>
        <a:srgbClr val="343751"/>
      </a:dk2>
      <a:lt2>
        <a:srgbClr val="FFFFFF"/>
      </a:lt2>
      <a:accent1>
        <a:srgbClr val="90ACC7"/>
      </a:accent1>
      <a:accent2>
        <a:srgbClr val="ED7D31"/>
      </a:accent2>
      <a:accent3>
        <a:srgbClr val="E4E4E4"/>
      </a:accent3>
      <a:accent4>
        <a:srgbClr val="FAD12B"/>
      </a:accent4>
      <a:accent5>
        <a:srgbClr val="343751"/>
      </a:accent5>
      <a:accent6>
        <a:srgbClr val="181C20"/>
      </a:accent6>
      <a:hlink>
        <a:srgbClr val="009192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427</TotalTime>
  <Words>450</Words>
  <Application>Microsoft Macintosh PowerPoint</Application>
  <PresentationFormat>Widescreen</PresentationFormat>
  <Paragraphs>74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2013 - 2022 Theme</vt:lpstr>
      <vt:lpstr>LEADS: Lightweight Embedded Assisted Driving System</vt:lpstr>
      <vt:lpstr>LEADS: 轻量化嵌入式辅助驾驶系统</vt:lpstr>
      <vt:lpstr>LEADS ECOLOGY</vt:lpstr>
      <vt:lpstr>OUR MISSION</vt:lpstr>
      <vt:lpstr>EMBRACE ARTIFICIAL INTELLIGENCE</vt:lpstr>
      <vt:lpstr>Simple, Mature, and Universal</vt:lpstr>
      <vt:lpstr>OUR AMBITION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 VeC</dc:title>
  <dc:creator>Tianhao Fu</dc:creator>
  <cp:lastModifiedBy>Tianhao Fu</cp:lastModifiedBy>
  <cp:revision>1</cp:revision>
  <dcterms:created xsi:type="dcterms:W3CDTF">2024-07-23T07:40:19Z</dcterms:created>
  <dcterms:modified xsi:type="dcterms:W3CDTF">2024-08-04T07:19:43Z</dcterms:modified>
</cp:coreProperties>
</file>