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58" r:id="rId4"/>
    <p:sldId id="260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  <a:srgbClr val="171B21"/>
    <a:srgbClr val="FAD12B"/>
    <a:srgbClr val="90ACC7"/>
    <a:srgbClr val="343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8F682-DF01-404E-B59F-6BDA13BCEEDE}" v="155" dt="2024-07-25T05:57:49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6"/>
    <p:restoredTop sz="94703"/>
  </p:normalViewPr>
  <p:slideViewPr>
    <p:cSldViewPr snapToGrid="0">
      <p:cViewPr varScale="1">
        <p:scale>
          <a:sx n="128" d="100"/>
          <a:sy n="128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nhao Fu" userId="3c5ffcaadea6c056" providerId="LiveId" clId="{2628F682-DF01-404E-B59F-6BDA13BCEEDE}"/>
    <pc:docChg chg="undo custSel addSld delSld modSld sldOrd modMainMaster">
      <pc:chgData name="Tianhao Fu" userId="3c5ffcaadea6c056" providerId="LiveId" clId="{2628F682-DF01-404E-B59F-6BDA13BCEEDE}" dt="2024-07-25T07:37:45.522" v="4444" actId="207"/>
      <pc:docMkLst>
        <pc:docMk/>
      </pc:docMkLst>
      <pc:sldChg chg="addSp modSp mod setBg">
        <pc:chgData name="Tianhao Fu" userId="3c5ffcaadea6c056" providerId="LiveId" clId="{2628F682-DF01-404E-B59F-6BDA13BCEEDE}" dt="2024-07-25T07:37:45.522" v="4444" actId="207"/>
        <pc:sldMkLst>
          <pc:docMk/>
          <pc:sldMk cId="2679133407" sldId="256"/>
        </pc:sldMkLst>
        <pc:spChg chg="mod">
          <ac:chgData name="Tianhao Fu" userId="3c5ffcaadea6c056" providerId="LiveId" clId="{2628F682-DF01-404E-B59F-6BDA13BCEEDE}" dt="2024-07-25T07:37:45.522" v="4444" actId="207"/>
          <ac:spMkLst>
            <pc:docMk/>
            <pc:sldMk cId="2679133407" sldId="256"/>
            <ac:spMk id="2" creationId="{77FEA460-627F-C105-DA42-3AD952AA3A60}"/>
          </ac:spMkLst>
        </pc:spChg>
        <pc:spChg chg="mod">
          <ac:chgData name="Tianhao Fu" userId="3c5ffcaadea6c056" providerId="LiveId" clId="{2628F682-DF01-404E-B59F-6BDA13BCEEDE}" dt="2024-07-25T04:51:19.887" v="3489" actId="207"/>
          <ac:spMkLst>
            <pc:docMk/>
            <pc:sldMk cId="2679133407" sldId="256"/>
            <ac:spMk id="3" creationId="{54E7C4DC-1390-7E56-69FD-CF28A90C7AF8}"/>
          </ac:spMkLst>
        </pc:spChg>
        <pc:spChg chg="add mod">
          <ac:chgData name="Tianhao Fu" userId="3c5ffcaadea6c056" providerId="LiveId" clId="{2628F682-DF01-404E-B59F-6BDA13BCEEDE}" dt="2024-07-25T04:54:01.925" v="3519" actId="207"/>
          <ac:spMkLst>
            <pc:docMk/>
            <pc:sldMk cId="2679133407" sldId="256"/>
            <ac:spMk id="4" creationId="{2107007A-6605-E5A2-2275-0F0EB3913C97}"/>
          </ac:spMkLst>
        </pc:spChg>
        <pc:spChg chg="add mod">
          <ac:chgData name="Tianhao Fu" userId="3c5ffcaadea6c056" providerId="LiveId" clId="{2628F682-DF01-404E-B59F-6BDA13BCEEDE}" dt="2024-07-25T04:54:11.859" v="3521" actId="207"/>
          <ac:spMkLst>
            <pc:docMk/>
            <pc:sldMk cId="2679133407" sldId="256"/>
            <ac:spMk id="5" creationId="{F986577C-2CAB-979C-0EA1-9BE403917DF3}"/>
          </ac:spMkLst>
        </pc:spChg>
        <pc:picChg chg="add mod">
          <ac:chgData name="Tianhao Fu" userId="3c5ffcaadea6c056" providerId="LiveId" clId="{2628F682-DF01-404E-B59F-6BDA13BCEEDE}" dt="2024-07-25T04:54:14.265" v="3522" actId="1076"/>
          <ac:picMkLst>
            <pc:docMk/>
            <pc:sldMk cId="2679133407" sldId="256"/>
            <ac:picMk id="1026" creationId="{AA65CB3D-3533-C08A-1D38-6DB25121972E}"/>
          </ac:picMkLst>
        </pc:picChg>
      </pc:sldChg>
      <pc:sldChg chg="addSp delSp modSp new del mod setBg">
        <pc:chgData name="Tianhao Fu" userId="3c5ffcaadea6c056" providerId="LiveId" clId="{2628F682-DF01-404E-B59F-6BDA13BCEEDE}" dt="2024-07-24T04:53:55.563" v="496" actId="2696"/>
        <pc:sldMkLst>
          <pc:docMk/>
          <pc:sldMk cId="1086937750" sldId="257"/>
        </pc:sldMkLst>
        <pc:spChg chg="del">
          <ac:chgData name="Tianhao Fu" userId="3c5ffcaadea6c056" providerId="LiveId" clId="{2628F682-DF01-404E-B59F-6BDA13BCEEDE}" dt="2024-07-24T04:21:51.155" v="57" actId="478"/>
          <ac:spMkLst>
            <pc:docMk/>
            <pc:sldMk cId="1086937750" sldId="257"/>
            <ac:spMk id="2" creationId="{43AEA0B8-07E0-B331-298A-CE72BAC035F5}"/>
          </ac:spMkLst>
        </pc:spChg>
        <pc:spChg chg="del">
          <ac:chgData name="Tianhao Fu" userId="3c5ffcaadea6c056" providerId="LiveId" clId="{2628F682-DF01-404E-B59F-6BDA13BCEEDE}" dt="2024-07-24T04:21:52.234" v="58" actId="478"/>
          <ac:spMkLst>
            <pc:docMk/>
            <pc:sldMk cId="1086937750" sldId="257"/>
            <ac:spMk id="3" creationId="{41FDCAC5-35FF-1F31-C36A-8A688E3CF1AB}"/>
          </ac:spMkLst>
        </pc:spChg>
        <pc:spChg chg="add del mod">
          <ac:chgData name="Tianhao Fu" userId="3c5ffcaadea6c056" providerId="LiveId" clId="{2628F682-DF01-404E-B59F-6BDA13BCEEDE}" dt="2024-07-24T04:32:28.758" v="185" actId="21"/>
          <ac:spMkLst>
            <pc:docMk/>
            <pc:sldMk cId="1086937750" sldId="257"/>
            <ac:spMk id="4" creationId="{AEDF1A94-5CCB-FA08-D539-BB9727AC946C}"/>
          </ac:spMkLst>
        </pc:spChg>
        <pc:spChg chg="add del">
          <ac:chgData name="Tianhao Fu" userId="3c5ffcaadea6c056" providerId="LiveId" clId="{2628F682-DF01-404E-B59F-6BDA13BCEEDE}" dt="2024-07-24T04:22:53.907" v="74" actId="11529"/>
          <ac:spMkLst>
            <pc:docMk/>
            <pc:sldMk cId="1086937750" sldId="257"/>
            <ac:spMk id="5" creationId="{E45C0DBF-A241-B01B-4DC7-3CDA9974375C}"/>
          </ac:spMkLst>
        </pc:spChg>
        <pc:spChg chg="add del mod">
          <ac:chgData name="Tianhao Fu" userId="3c5ffcaadea6c056" providerId="LiveId" clId="{2628F682-DF01-404E-B59F-6BDA13BCEEDE}" dt="2024-07-24T04:32:28.758" v="185" actId="21"/>
          <ac:spMkLst>
            <pc:docMk/>
            <pc:sldMk cId="1086937750" sldId="257"/>
            <ac:spMk id="6" creationId="{A0C78F58-4C00-64D0-75F8-AE50B379000C}"/>
          </ac:spMkLst>
        </pc:spChg>
        <pc:spChg chg="add del mod">
          <ac:chgData name="Tianhao Fu" userId="3c5ffcaadea6c056" providerId="LiveId" clId="{2628F682-DF01-404E-B59F-6BDA13BCEEDE}" dt="2024-07-24T04:32:51.251" v="189" actId="478"/>
          <ac:spMkLst>
            <pc:docMk/>
            <pc:sldMk cId="1086937750" sldId="257"/>
            <ac:spMk id="7" creationId="{A04DE3A9-4F6A-F261-13E9-A3489CEFF414}"/>
          </ac:spMkLst>
        </pc:spChg>
        <pc:spChg chg="add del mod">
          <ac:chgData name="Tianhao Fu" userId="3c5ffcaadea6c056" providerId="LiveId" clId="{2628F682-DF01-404E-B59F-6BDA13BCEEDE}" dt="2024-07-24T04:32:28.758" v="185" actId="21"/>
          <ac:spMkLst>
            <pc:docMk/>
            <pc:sldMk cId="1086937750" sldId="257"/>
            <ac:spMk id="8" creationId="{C205924B-A9A3-D36A-B043-7DBCB829A970}"/>
          </ac:spMkLst>
        </pc:spChg>
      </pc:sldChg>
      <pc:sldChg chg="addSp delSp modSp new mod ord setBg">
        <pc:chgData name="Tianhao Fu" userId="3c5ffcaadea6c056" providerId="LiveId" clId="{2628F682-DF01-404E-B59F-6BDA13BCEEDE}" dt="2024-07-25T05:57:42.161" v="4441"/>
        <pc:sldMkLst>
          <pc:docMk/>
          <pc:sldMk cId="2737534459" sldId="258"/>
        </pc:sldMkLst>
        <pc:spChg chg="del mod">
          <ac:chgData name="Tianhao Fu" userId="3c5ffcaadea6c056" providerId="LiveId" clId="{2628F682-DF01-404E-B59F-6BDA13BCEEDE}" dt="2024-07-24T07:48:14.770" v="664" actId="478"/>
          <ac:spMkLst>
            <pc:docMk/>
            <pc:sldMk cId="2737534459" sldId="258"/>
            <ac:spMk id="2" creationId="{D6FCD83A-CE78-018F-7EB6-CC7912309626}"/>
          </ac:spMkLst>
        </pc:spChg>
        <pc:spChg chg="del mod">
          <ac:chgData name="Tianhao Fu" userId="3c5ffcaadea6c056" providerId="LiveId" clId="{2628F682-DF01-404E-B59F-6BDA13BCEEDE}" dt="2024-07-24T07:47:00.408" v="659" actId="478"/>
          <ac:spMkLst>
            <pc:docMk/>
            <pc:sldMk cId="2737534459" sldId="258"/>
            <ac:spMk id="3" creationId="{164C0BC4-285B-CB89-E1D6-C1D04EAA0B6C}"/>
          </ac:spMkLst>
        </pc:spChg>
        <pc:spChg chg="add del mod">
          <ac:chgData name="Tianhao Fu" userId="3c5ffcaadea6c056" providerId="LiveId" clId="{2628F682-DF01-404E-B59F-6BDA13BCEEDE}" dt="2024-07-24T07:47:02.666" v="661" actId="478"/>
          <ac:spMkLst>
            <pc:docMk/>
            <pc:sldMk cId="2737534459" sldId="258"/>
            <ac:spMk id="5" creationId="{929909E9-F6FB-ACAB-E1E9-61F04740CE5B}"/>
          </ac:spMkLst>
        </pc:spChg>
        <pc:spChg chg="add del mod">
          <ac:chgData name="Tianhao Fu" userId="3c5ffcaadea6c056" providerId="LiveId" clId="{2628F682-DF01-404E-B59F-6BDA13BCEEDE}" dt="2024-07-24T07:59:56.665" v="837" actId="478"/>
          <ac:spMkLst>
            <pc:docMk/>
            <pc:sldMk cId="2737534459" sldId="258"/>
            <ac:spMk id="6" creationId="{B8175EF3-5F57-5DF1-6B4F-E7ECA7AD41A4}"/>
          </ac:spMkLst>
        </pc:spChg>
        <pc:spChg chg="add del mod">
          <ac:chgData name="Tianhao Fu" userId="3c5ffcaadea6c056" providerId="LiveId" clId="{2628F682-DF01-404E-B59F-6BDA13BCEEDE}" dt="2024-07-24T07:48:16.206" v="665" actId="478"/>
          <ac:spMkLst>
            <pc:docMk/>
            <pc:sldMk cId="2737534459" sldId="258"/>
            <ac:spMk id="8" creationId="{E615A92C-684F-F9C5-1F18-4E202AC8E363}"/>
          </ac:spMkLst>
        </pc:spChg>
        <pc:spChg chg="add mod">
          <ac:chgData name="Tianhao Fu" userId="3c5ffcaadea6c056" providerId="LiveId" clId="{2628F682-DF01-404E-B59F-6BDA13BCEEDE}" dt="2024-07-25T05:09:41.759" v="3979" actId="208"/>
          <ac:spMkLst>
            <pc:docMk/>
            <pc:sldMk cId="2737534459" sldId="258"/>
            <ac:spMk id="9" creationId="{49E307C5-5510-6176-3A67-B1012F2EAAB4}"/>
          </ac:spMkLst>
        </pc:spChg>
        <pc:spChg chg="add mod">
          <ac:chgData name="Tianhao Fu" userId="3c5ffcaadea6c056" providerId="LiveId" clId="{2628F682-DF01-404E-B59F-6BDA13BCEEDE}" dt="2024-07-25T05:49:01.674" v="4390" actId="3064"/>
          <ac:spMkLst>
            <pc:docMk/>
            <pc:sldMk cId="2737534459" sldId="258"/>
            <ac:spMk id="10" creationId="{760B2514-928F-6309-3B68-0B8287A0F32D}"/>
          </ac:spMkLst>
        </pc:spChg>
        <pc:spChg chg="add mod">
          <ac:chgData name="Tianhao Fu" userId="3c5ffcaadea6c056" providerId="LiveId" clId="{2628F682-DF01-404E-B59F-6BDA13BCEEDE}" dt="2024-07-25T05:09:46.786" v="3980" actId="208"/>
          <ac:spMkLst>
            <pc:docMk/>
            <pc:sldMk cId="2737534459" sldId="258"/>
            <ac:spMk id="11" creationId="{F5808D5F-7086-4266-0583-6981ED231DAF}"/>
          </ac:spMkLst>
        </pc:spChg>
        <pc:spChg chg="add mod">
          <ac:chgData name="Tianhao Fu" userId="3c5ffcaadea6c056" providerId="LiveId" clId="{2628F682-DF01-404E-B59F-6BDA13BCEEDE}" dt="2024-07-25T05:09:38.706" v="3978" actId="208"/>
          <ac:spMkLst>
            <pc:docMk/>
            <pc:sldMk cId="2737534459" sldId="258"/>
            <ac:spMk id="12" creationId="{924C8CED-8197-33C3-18B9-BE5FF6DC7C86}"/>
          </ac:spMkLst>
        </pc:spChg>
        <pc:spChg chg="add mod">
          <ac:chgData name="Tianhao Fu" userId="3c5ffcaadea6c056" providerId="LiveId" clId="{2628F682-DF01-404E-B59F-6BDA13BCEEDE}" dt="2024-07-25T05:49:21.532" v="4392" actId="3064"/>
          <ac:spMkLst>
            <pc:docMk/>
            <pc:sldMk cId="2737534459" sldId="258"/>
            <ac:spMk id="13" creationId="{09DED1D1-39DD-EF16-692F-9E3773284159}"/>
          </ac:spMkLst>
        </pc:spChg>
      </pc:sldChg>
      <pc:sldChg chg="addSp delSp modSp new mod ord setBg">
        <pc:chgData name="Tianhao Fu" userId="3c5ffcaadea6c056" providerId="LiveId" clId="{2628F682-DF01-404E-B59F-6BDA13BCEEDE}" dt="2024-07-25T05:57:35.020" v="4440"/>
        <pc:sldMkLst>
          <pc:docMk/>
          <pc:sldMk cId="1881318779" sldId="259"/>
        </pc:sldMkLst>
        <pc:spChg chg="mod">
          <ac:chgData name="Tianhao Fu" userId="3c5ffcaadea6c056" providerId="LiveId" clId="{2628F682-DF01-404E-B59F-6BDA13BCEEDE}" dt="2024-07-25T04:53:19.331" v="3512" actId="207"/>
          <ac:spMkLst>
            <pc:docMk/>
            <pc:sldMk cId="1881318779" sldId="259"/>
            <ac:spMk id="2" creationId="{8699D222-16D9-B56F-D1A7-EF42B3137189}"/>
          </ac:spMkLst>
        </pc:spChg>
        <pc:spChg chg="del">
          <ac:chgData name="Tianhao Fu" userId="3c5ffcaadea6c056" providerId="LiveId" clId="{2628F682-DF01-404E-B59F-6BDA13BCEEDE}" dt="2024-07-24T04:32:24.580" v="184" actId="478"/>
          <ac:spMkLst>
            <pc:docMk/>
            <pc:sldMk cId="1881318779" sldId="259"/>
            <ac:spMk id="3" creationId="{577919CD-0FF4-F802-0C5F-AB58A0F102E6}"/>
          </ac:spMkLst>
        </pc:spChg>
        <pc:spChg chg="add del mod">
          <ac:chgData name="Tianhao Fu" userId="3c5ffcaadea6c056" providerId="LiveId" clId="{2628F682-DF01-404E-B59F-6BDA13BCEEDE}" dt="2024-07-24T04:55:43.301" v="553" actId="478"/>
          <ac:spMkLst>
            <pc:docMk/>
            <pc:sldMk cId="1881318779" sldId="259"/>
            <ac:spMk id="4" creationId="{0C5382A1-66BA-556F-ED9C-9039DA382635}"/>
          </ac:spMkLst>
        </pc:spChg>
        <pc:spChg chg="add del mod">
          <ac:chgData name="Tianhao Fu" userId="3c5ffcaadea6c056" providerId="LiveId" clId="{2628F682-DF01-404E-B59F-6BDA13BCEEDE}" dt="2024-07-24T04:38:43.441" v="249" actId="478"/>
          <ac:spMkLst>
            <pc:docMk/>
            <pc:sldMk cId="1881318779" sldId="259"/>
            <ac:spMk id="5" creationId="{262237D0-DA1D-D8C5-F3E9-2B42D50C51ED}"/>
          </ac:spMkLst>
        </pc:spChg>
        <pc:spChg chg="add del mod">
          <ac:chgData name="Tianhao Fu" userId="3c5ffcaadea6c056" providerId="LiveId" clId="{2628F682-DF01-404E-B59F-6BDA13BCEEDE}" dt="2024-07-24T04:38:43.441" v="249" actId="478"/>
          <ac:spMkLst>
            <pc:docMk/>
            <pc:sldMk cId="1881318779" sldId="259"/>
            <ac:spMk id="6" creationId="{8910271B-B7E0-69C2-FA44-243AD4E34BDF}"/>
          </ac:spMkLst>
        </pc:spChg>
        <pc:spChg chg="add del mod">
          <ac:chgData name="Tianhao Fu" userId="3c5ffcaadea6c056" providerId="LiveId" clId="{2628F682-DF01-404E-B59F-6BDA13BCEEDE}" dt="2024-07-24T04:38:43.441" v="249" actId="478"/>
          <ac:spMkLst>
            <pc:docMk/>
            <pc:sldMk cId="1881318779" sldId="259"/>
            <ac:spMk id="7" creationId="{C510F6DC-A73D-4A82-6C0E-5D4F0429BE74}"/>
          </ac:spMkLst>
        </pc:spChg>
        <pc:spChg chg="add del mod">
          <ac:chgData name="Tianhao Fu" userId="3c5ffcaadea6c056" providerId="LiveId" clId="{2628F682-DF01-404E-B59F-6BDA13BCEEDE}" dt="2024-07-24T04:45:13.945" v="361" actId="478"/>
          <ac:spMkLst>
            <pc:docMk/>
            <pc:sldMk cId="1881318779" sldId="259"/>
            <ac:spMk id="8" creationId="{40C59D6A-D0F8-190F-98E3-11792D833A64}"/>
          </ac:spMkLst>
        </pc:spChg>
        <pc:spChg chg="add del">
          <ac:chgData name="Tianhao Fu" userId="3c5ffcaadea6c056" providerId="LiveId" clId="{2628F682-DF01-404E-B59F-6BDA13BCEEDE}" dt="2024-07-24T04:33:15.683" v="208" actId="11529"/>
          <ac:spMkLst>
            <pc:docMk/>
            <pc:sldMk cId="1881318779" sldId="259"/>
            <ac:spMk id="9" creationId="{41395497-11D6-413B-A95A-6C44B7F5C13C}"/>
          </ac:spMkLst>
        </pc:spChg>
        <pc:spChg chg="add del mod">
          <ac:chgData name="Tianhao Fu" userId="3c5ffcaadea6c056" providerId="LiveId" clId="{2628F682-DF01-404E-B59F-6BDA13BCEEDE}" dt="2024-07-24T04:45:13.945" v="361" actId="478"/>
          <ac:spMkLst>
            <pc:docMk/>
            <pc:sldMk cId="1881318779" sldId="259"/>
            <ac:spMk id="10" creationId="{C424FC15-4CE3-EF21-DEF8-BDAD29B2C41F}"/>
          </ac:spMkLst>
        </pc:spChg>
        <pc:spChg chg="add del mod">
          <ac:chgData name="Tianhao Fu" userId="3c5ffcaadea6c056" providerId="LiveId" clId="{2628F682-DF01-404E-B59F-6BDA13BCEEDE}" dt="2024-07-24T04:45:13.945" v="361" actId="478"/>
          <ac:spMkLst>
            <pc:docMk/>
            <pc:sldMk cId="1881318779" sldId="259"/>
            <ac:spMk id="11" creationId="{502BC318-A403-8D97-BD15-9618656B02BF}"/>
          </ac:spMkLst>
        </pc:spChg>
        <pc:spChg chg="add del mod">
          <ac:chgData name="Tianhao Fu" userId="3c5ffcaadea6c056" providerId="LiveId" clId="{2628F682-DF01-404E-B59F-6BDA13BCEEDE}" dt="2024-07-24T04:45:13.945" v="361" actId="478"/>
          <ac:spMkLst>
            <pc:docMk/>
            <pc:sldMk cId="1881318779" sldId="259"/>
            <ac:spMk id="12" creationId="{E19041E1-4444-8D61-5A8F-A6D7EC1887C6}"/>
          </ac:spMkLst>
        </pc:spChg>
        <pc:spChg chg="add mod">
          <ac:chgData name="Tianhao Fu" userId="3c5ffcaadea6c056" providerId="LiveId" clId="{2628F682-DF01-404E-B59F-6BDA13BCEEDE}" dt="2024-07-25T04:52:19.708" v="3500" actId="207"/>
          <ac:spMkLst>
            <pc:docMk/>
            <pc:sldMk cId="1881318779" sldId="259"/>
            <ac:spMk id="13" creationId="{1FF3259D-980D-B79C-3A5D-732B2C397373}"/>
          </ac:spMkLst>
        </pc:spChg>
        <pc:spChg chg="add mod">
          <ac:chgData name="Tianhao Fu" userId="3c5ffcaadea6c056" providerId="LiveId" clId="{2628F682-DF01-404E-B59F-6BDA13BCEEDE}" dt="2024-07-25T04:52:19.708" v="3500" actId="207"/>
          <ac:spMkLst>
            <pc:docMk/>
            <pc:sldMk cId="1881318779" sldId="259"/>
            <ac:spMk id="14" creationId="{4AF114A6-698C-CAF4-47C5-A4B9B3A8BB57}"/>
          </ac:spMkLst>
        </pc:spChg>
        <pc:spChg chg="add mod">
          <ac:chgData name="Tianhao Fu" userId="3c5ffcaadea6c056" providerId="LiveId" clId="{2628F682-DF01-404E-B59F-6BDA13BCEEDE}" dt="2024-07-25T04:52:19.708" v="3500" actId="207"/>
          <ac:spMkLst>
            <pc:docMk/>
            <pc:sldMk cId="1881318779" sldId="259"/>
            <ac:spMk id="17" creationId="{49671BFB-9538-FF31-36AE-AD0D96A0E63F}"/>
          </ac:spMkLst>
        </pc:spChg>
        <pc:spChg chg="add del mod">
          <ac:chgData name="Tianhao Fu" userId="3c5ffcaadea6c056" providerId="LiveId" clId="{2628F682-DF01-404E-B59F-6BDA13BCEEDE}" dt="2024-07-24T04:46:26.687" v="365" actId="478"/>
          <ac:spMkLst>
            <pc:docMk/>
            <pc:sldMk cId="1881318779" sldId="259"/>
            <ac:spMk id="18" creationId="{473C12CB-39CE-94CE-5C59-B393342E78AB}"/>
          </ac:spMkLst>
        </pc:spChg>
        <pc:spChg chg="add mod">
          <ac:chgData name="Tianhao Fu" userId="3c5ffcaadea6c056" providerId="LiveId" clId="{2628F682-DF01-404E-B59F-6BDA13BCEEDE}" dt="2024-07-25T05:09:03.662" v="3975" actId="208"/>
          <ac:spMkLst>
            <pc:docMk/>
            <pc:sldMk cId="1881318779" sldId="259"/>
            <ac:spMk id="20" creationId="{54EE3E2A-9325-E8DA-570F-496965B80413}"/>
          </ac:spMkLst>
        </pc:spChg>
        <pc:spChg chg="add mod">
          <ac:chgData name="Tianhao Fu" userId="3c5ffcaadea6c056" providerId="LiveId" clId="{2628F682-DF01-404E-B59F-6BDA13BCEEDE}" dt="2024-07-25T04:52:19.708" v="3500" actId="207"/>
          <ac:spMkLst>
            <pc:docMk/>
            <pc:sldMk cId="1881318779" sldId="259"/>
            <ac:spMk id="21" creationId="{9D7B57DF-2AE9-0F7A-9B1D-1660B63512DF}"/>
          </ac:spMkLst>
        </pc:spChg>
        <pc:spChg chg="add del">
          <ac:chgData name="Tianhao Fu" userId="3c5ffcaadea6c056" providerId="LiveId" clId="{2628F682-DF01-404E-B59F-6BDA13BCEEDE}" dt="2024-07-24T04:47:18.210" v="372" actId="11529"/>
          <ac:spMkLst>
            <pc:docMk/>
            <pc:sldMk cId="1881318779" sldId="259"/>
            <ac:spMk id="30" creationId="{99F1910D-A27A-DDF7-EB66-B73C50A9B90F}"/>
          </ac:spMkLst>
        </pc:spChg>
        <pc:spChg chg="add del mod">
          <ac:chgData name="Tianhao Fu" userId="3c5ffcaadea6c056" providerId="LiveId" clId="{2628F682-DF01-404E-B59F-6BDA13BCEEDE}" dt="2024-07-24T04:47:37.893" v="381" actId="478"/>
          <ac:spMkLst>
            <pc:docMk/>
            <pc:sldMk cId="1881318779" sldId="259"/>
            <ac:spMk id="31" creationId="{9EC2498D-3835-B5B5-CD8E-D6A3C92F3542}"/>
          </ac:spMkLst>
        </pc:spChg>
        <pc:spChg chg="add del mod">
          <ac:chgData name="Tianhao Fu" userId="3c5ffcaadea6c056" providerId="LiveId" clId="{2628F682-DF01-404E-B59F-6BDA13BCEEDE}" dt="2024-07-24T04:47:52.009" v="384" actId="478"/>
          <ac:spMkLst>
            <pc:docMk/>
            <pc:sldMk cId="1881318779" sldId="259"/>
            <ac:spMk id="32" creationId="{B5348629-4A5A-7E7B-6394-1F75D00FA59D}"/>
          </ac:spMkLst>
        </pc:spChg>
        <pc:spChg chg="add mod">
          <ac:chgData name="Tianhao Fu" userId="3c5ffcaadea6c056" providerId="LiveId" clId="{2628F682-DF01-404E-B59F-6BDA13BCEEDE}" dt="2024-07-25T04:52:14.166" v="3499" actId="207"/>
          <ac:spMkLst>
            <pc:docMk/>
            <pc:sldMk cId="1881318779" sldId="259"/>
            <ac:spMk id="33" creationId="{898CBA67-B1E7-C446-E328-DF27A6A65472}"/>
          </ac:spMkLst>
        </pc:spChg>
        <pc:spChg chg="add mod">
          <ac:chgData name="Tianhao Fu" userId="3c5ffcaadea6c056" providerId="LiveId" clId="{2628F682-DF01-404E-B59F-6BDA13BCEEDE}" dt="2024-07-25T04:52:19.708" v="3500" actId="207"/>
          <ac:spMkLst>
            <pc:docMk/>
            <pc:sldMk cId="1881318779" sldId="259"/>
            <ac:spMk id="34" creationId="{610360A3-60CA-1A96-7AAE-3B53674D34B6}"/>
          </ac:spMkLst>
        </pc:spChg>
        <pc:spChg chg="add mod">
          <ac:chgData name="Tianhao Fu" userId="3c5ffcaadea6c056" providerId="LiveId" clId="{2628F682-DF01-404E-B59F-6BDA13BCEEDE}" dt="2024-07-25T05:08:39.923" v="3967" actId="208"/>
          <ac:spMkLst>
            <pc:docMk/>
            <pc:sldMk cId="1881318779" sldId="259"/>
            <ac:spMk id="35" creationId="{0F48323D-A2B5-260C-8678-B5F0A6A8A737}"/>
          </ac:spMkLst>
        </pc:spChg>
        <pc:spChg chg="add del mod">
          <ac:chgData name="Tianhao Fu" userId="3c5ffcaadea6c056" providerId="LiveId" clId="{2628F682-DF01-404E-B59F-6BDA13BCEEDE}" dt="2024-07-24T09:07:36.532" v="2255" actId="478"/>
          <ac:spMkLst>
            <pc:docMk/>
            <pc:sldMk cId="1881318779" sldId="259"/>
            <ac:spMk id="54" creationId="{69898AD6-8B3F-FA07-49B4-3AE00F0E6EB9}"/>
          </ac:spMkLst>
        </pc:spChg>
        <pc:spChg chg="add mod">
          <ac:chgData name="Tianhao Fu" userId="3c5ffcaadea6c056" providerId="LiveId" clId="{2628F682-DF01-404E-B59F-6BDA13BCEEDE}" dt="2024-07-25T04:52:09.958" v="3498" actId="207"/>
          <ac:spMkLst>
            <pc:docMk/>
            <pc:sldMk cId="1881318779" sldId="259"/>
            <ac:spMk id="57" creationId="{8852AD21-42C3-6AD8-C6F1-C6DBEF6E96F2}"/>
          </ac:spMkLst>
        </pc:spChg>
        <pc:cxnChg chg="add del mod">
          <ac:chgData name="Tianhao Fu" userId="3c5ffcaadea6c056" providerId="LiveId" clId="{2628F682-DF01-404E-B59F-6BDA13BCEEDE}" dt="2024-07-24T04:43:06.816" v="323" actId="478"/>
          <ac:cxnSpMkLst>
            <pc:docMk/>
            <pc:sldMk cId="1881318779" sldId="259"/>
            <ac:cxnSpMk id="16" creationId="{0D04C40F-F035-879D-913F-C024EA3C7F92}"/>
          </ac:cxnSpMkLst>
        </pc:cxnChg>
        <pc:cxnChg chg="add mod">
          <ac:chgData name="Tianhao Fu" userId="3c5ffcaadea6c056" providerId="LiveId" clId="{2628F682-DF01-404E-B59F-6BDA13BCEEDE}" dt="2024-07-25T05:08:59.134" v="3973" actId="208"/>
          <ac:cxnSpMkLst>
            <pc:docMk/>
            <pc:sldMk cId="1881318779" sldId="259"/>
            <ac:cxnSpMk id="23" creationId="{69B81918-538D-AA4E-1E5A-8C2216E36F9D}"/>
          </ac:cxnSpMkLst>
        </pc:cxnChg>
        <pc:cxnChg chg="add mod">
          <ac:chgData name="Tianhao Fu" userId="3c5ffcaadea6c056" providerId="LiveId" clId="{2628F682-DF01-404E-B59F-6BDA13BCEEDE}" dt="2024-07-25T05:09:01.458" v="3974" actId="208"/>
          <ac:cxnSpMkLst>
            <pc:docMk/>
            <pc:sldMk cId="1881318779" sldId="259"/>
            <ac:cxnSpMk id="27" creationId="{BD0CD2FC-7387-65D2-ABA1-5F02D9203B64}"/>
          </ac:cxnSpMkLst>
        </pc:cxnChg>
        <pc:cxnChg chg="add del mod">
          <ac:chgData name="Tianhao Fu" userId="3c5ffcaadea6c056" providerId="LiveId" clId="{2628F682-DF01-404E-B59F-6BDA13BCEEDE}" dt="2024-07-25T05:08:51.078" v="3970" actId="208"/>
          <ac:cxnSpMkLst>
            <pc:docMk/>
            <pc:sldMk cId="1881318779" sldId="259"/>
            <ac:cxnSpMk id="37" creationId="{0A47C5EB-9118-EAB0-2321-B67BF92D107D}"/>
          </ac:cxnSpMkLst>
        </pc:cxnChg>
        <pc:cxnChg chg="add mod">
          <ac:chgData name="Tianhao Fu" userId="3c5ffcaadea6c056" providerId="LiveId" clId="{2628F682-DF01-404E-B59F-6BDA13BCEEDE}" dt="2024-07-25T05:08:53.577" v="3971" actId="208"/>
          <ac:cxnSpMkLst>
            <pc:docMk/>
            <pc:sldMk cId="1881318779" sldId="259"/>
            <ac:cxnSpMk id="48" creationId="{92A5A2A6-3084-9F70-6B3D-2226F2CBE167}"/>
          </ac:cxnSpMkLst>
        </pc:cxnChg>
        <pc:cxnChg chg="add del mod">
          <ac:chgData name="Tianhao Fu" userId="3c5ffcaadea6c056" providerId="LiveId" clId="{2628F682-DF01-404E-B59F-6BDA13BCEEDE}" dt="2024-07-25T05:08:55.981" v="3972" actId="208"/>
          <ac:cxnSpMkLst>
            <pc:docMk/>
            <pc:sldMk cId="1881318779" sldId="259"/>
            <ac:cxnSpMk id="51" creationId="{E167C354-8A79-6202-60C4-09454A54173B}"/>
          </ac:cxnSpMkLst>
        </pc:cxnChg>
        <pc:cxnChg chg="add mod">
          <ac:chgData name="Tianhao Fu" userId="3c5ffcaadea6c056" providerId="LiveId" clId="{2628F682-DF01-404E-B59F-6BDA13BCEEDE}" dt="2024-07-25T05:08:47.740" v="3969" actId="208"/>
          <ac:cxnSpMkLst>
            <pc:docMk/>
            <pc:sldMk cId="1881318779" sldId="259"/>
            <ac:cxnSpMk id="58" creationId="{910A9505-960F-476E-1BD9-6676355CD59E}"/>
          </ac:cxnSpMkLst>
        </pc:cxnChg>
        <pc:cxnChg chg="add mod">
          <ac:chgData name="Tianhao Fu" userId="3c5ffcaadea6c056" providerId="LiveId" clId="{2628F682-DF01-404E-B59F-6BDA13BCEEDE}" dt="2024-07-25T05:08:45.297" v="3968" actId="208"/>
          <ac:cxnSpMkLst>
            <pc:docMk/>
            <pc:sldMk cId="1881318779" sldId="259"/>
            <ac:cxnSpMk id="63" creationId="{A4256477-A514-2DBE-0C2A-7B3617760D5D}"/>
          </ac:cxnSpMkLst>
        </pc:cxnChg>
      </pc:sldChg>
      <pc:sldChg chg="addSp delSp modSp new mod setBg">
        <pc:chgData name="Tianhao Fu" userId="3c5ffcaadea6c056" providerId="LiveId" clId="{2628F682-DF01-404E-B59F-6BDA13BCEEDE}" dt="2024-07-25T05:57:28.824" v="4439"/>
        <pc:sldMkLst>
          <pc:docMk/>
          <pc:sldMk cId="1442687705" sldId="260"/>
        </pc:sldMkLst>
        <pc:spChg chg="mod">
          <ac:chgData name="Tianhao Fu" userId="3c5ffcaadea6c056" providerId="LiveId" clId="{2628F682-DF01-404E-B59F-6BDA13BCEEDE}" dt="2024-07-25T04:52:39.818" v="3504" actId="207"/>
          <ac:spMkLst>
            <pc:docMk/>
            <pc:sldMk cId="1442687705" sldId="260"/>
            <ac:spMk id="2" creationId="{B4CA6CB9-F7E7-32FC-9616-6F242978F438}"/>
          </ac:spMkLst>
        </pc:spChg>
        <pc:spChg chg="del">
          <ac:chgData name="Tianhao Fu" userId="3c5ffcaadea6c056" providerId="LiveId" clId="{2628F682-DF01-404E-B59F-6BDA13BCEEDE}" dt="2024-07-24T09:17:57.988" v="2442" actId="478"/>
          <ac:spMkLst>
            <pc:docMk/>
            <pc:sldMk cId="1442687705" sldId="260"/>
            <ac:spMk id="3" creationId="{0DEA4946-91C6-AC56-038F-E88771153277}"/>
          </ac:spMkLst>
        </pc:spChg>
        <pc:spChg chg="add mod">
          <ac:chgData name="Tianhao Fu" userId="3c5ffcaadea6c056" providerId="LiveId" clId="{2628F682-DF01-404E-B59F-6BDA13BCEEDE}" dt="2024-07-25T04:52:50.159" v="3506" actId="207"/>
          <ac:spMkLst>
            <pc:docMk/>
            <pc:sldMk cId="1442687705" sldId="260"/>
            <ac:spMk id="4" creationId="{6EFF10A7-5402-95DF-5B20-5AAF57E59C73}"/>
          </ac:spMkLst>
        </pc:spChg>
        <pc:spChg chg="add mod">
          <ac:chgData name="Tianhao Fu" userId="3c5ffcaadea6c056" providerId="LiveId" clId="{2628F682-DF01-404E-B59F-6BDA13BCEEDE}" dt="2024-07-25T05:11:45.012" v="3993" actId="208"/>
          <ac:spMkLst>
            <pc:docMk/>
            <pc:sldMk cId="1442687705" sldId="260"/>
            <ac:spMk id="5" creationId="{F3176FEC-7FE2-D576-CE92-C66891F0651F}"/>
          </ac:spMkLst>
        </pc:spChg>
        <pc:spChg chg="add mod">
          <ac:chgData name="Tianhao Fu" userId="3c5ffcaadea6c056" providerId="LiveId" clId="{2628F682-DF01-404E-B59F-6BDA13BCEEDE}" dt="2024-07-24T09:51:55.684" v="2962" actId="1076"/>
          <ac:spMkLst>
            <pc:docMk/>
            <pc:sldMk cId="1442687705" sldId="260"/>
            <ac:spMk id="6" creationId="{D96FA192-BAE7-753E-EB88-264D3542AE89}"/>
          </ac:spMkLst>
        </pc:spChg>
        <pc:spChg chg="add mod">
          <ac:chgData name="Tianhao Fu" userId="3c5ffcaadea6c056" providerId="LiveId" clId="{2628F682-DF01-404E-B59F-6BDA13BCEEDE}" dt="2024-07-25T05:11:40.501" v="3992" actId="208"/>
          <ac:spMkLst>
            <pc:docMk/>
            <pc:sldMk cId="1442687705" sldId="260"/>
            <ac:spMk id="7" creationId="{960B94A3-B581-0C98-5DE1-00C4B0899F88}"/>
          </ac:spMkLst>
        </pc:spChg>
        <pc:spChg chg="add mod">
          <ac:chgData name="Tianhao Fu" userId="3c5ffcaadea6c056" providerId="LiveId" clId="{2628F682-DF01-404E-B59F-6BDA13BCEEDE}" dt="2024-07-25T05:50:42.671" v="4398" actId="1076"/>
          <ac:spMkLst>
            <pc:docMk/>
            <pc:sldMk cId="1442687705" sldId="260"/>
            <ac:spMk id="18" creationId="{EDFDCB27-6F22-6040-7211-752455876111}"/>
          </ac:spMkLst>
        </pc:spChg>
        <pc:spChg chg="add mod">
          <ac:chgData name="Tianhao Fu" userId="3c5ffcaadea6c056" providerId="LiveId" clId="{2628F682-DF01-404E-B59F-6BDA13BCEEDE}" dt="2024-07-25T05:50:56.749" v="4399" actId="1076"/>
          <ac:spMkLst>
            <pc:docMk/>
            <pc:sldMk cId="1442687705" sldId="260"/>
            <ac:spMk id="19" creationId="{F1A4F97D-EB1E-B126-B6C7-B5C458E202E7}"/>
          </ac:spMkLst>
        </pc:spChg>
        <pc:spChg chg="add mod">
          <ac:chgData name="Tianhao Fu" userId="3c5ffcaadea6c056" providerId="LiveId" clId="{2628F682-DF01-404E-B59F-6BDA13BCEEDE}" dt="2024-07-24T10:23:00.440" v="3186" actId="1076"/>
          <ac:spMkLst>
            <pc:docMk/>
            <pc:sldMk cId="1442687705" sldId="260"/>
            <ac:spMk id="20" creationId="{855AC3EB-8EDB-5097-D114-0BB3755C9A4A}"/>
          </ac:spMkLst>
        </pc:spChg>
        <pc:spChg chg="add mod">
          <ac:chgData name="Tianhao Fu" userId="3c5ffcaadea6c056" providerId="LiveId" clId="{2628F682-DF01-404E-B59F-6BDA13BCEEDE}" dt="2024-07-25T05:51:27.232" v="4403" actId="1076"/>
          <ac:spMkLst>
            <pc:docMk/>
            <pc:sldMk cId="1442687705" sldId="260"/>
            <ac:spMk id="21" creationId="{1DABACB5-1B49-5D16-5582-0C16BCDDB0CE}"/>
          </ac:spMkLst>
        </pc:spChg>
        <pc:spChg chg="add mod">
          <ac:chgData name="Tianhao Fu" userId="3c5ffcaadea6c056" providerId="LiveId" clId="{2628F682-DF01-404E-B59F-6BDA13BCEEDE}" dt="2024-07-25T05:54:14.516" v="4410" actId="1076"/>
          <ac:spMkLst>
            <pc:docMk/>
            <pc:sldMk cId="1442687705" sldId="260"/>
            <ac:spMk id="22" creationId="{00188902-52E3-738E-30C7-12E0B15D0FB8}"/>
          </ac:spMkLst>
        </pc:spChg>
        <pc:spChg chg="add mod">
          <ac:chgData name="Tianhao Fu" userId="3c5ffcaadea6c056" providerId="LiveId" clId="{2628F682-DF01-404E-B59F-6BDA13BCEEDE}" dt="2024-07-25T05:51:19.545" v="4402" actId="1076"/>
          <ac:spMkLst>
            <pc:docMk/>
            <pc:sldMk cId="1442687705" sldId="260"/>
            <ac:spMk id="23" creationId="{0BDFEE82-8243-BE02-041B-37C6122E99E3}"/>
          </ac:spMkLst>
        </pc:spChg>
        <pc:spChg chg="add mod">
          <ac:chgData name="Tianhao Fu" userId="3c5ffcaadea6c056" providerId="LiveId" clId="{2628F682-DF01-404E-B59F-6BDA13BCEEDE}" dt="2024-07-25T05:53:52.088" v="4406" actId="1076"/>
          <ac:spMkLst>
            <pc:docMk/>
            <pc:sldMk cId="1442687705" sldId="260"/>
            <ac:spMk id="24" creationId="{EFCE212E-A14C-BAE1-8547-14B6E0CEE031}"/>
          </ac:spMkLst>
        </pc:spChg>
        <pc:spChg chg="add mod">
          <ac:chgData name="Tianhao Fu" userId="3c5ffcaadea6c056" providerId="LiveId" clId="{2628F682-DF01-404E-B59F-6BDA13BCEEDE}" dt="2024-07-25T05:53:55.105" v="4407" actId="1076"/>
          <ac:spMkLst>
            <pc:docMk/>
            <pc:sldMk cId="1442687705" sldId="260"/>
            <ac:spMk id="25" creationId="{1059C277-1DFB-6639-FA73-FD0F9CB4ECEB}"/>
          </ac:spMkLst>
        </pc:spChg>
        <pc:spChg chg="add mod">
          <ac:chgData name="Tianhao Fu" userId="3c5ffcaadea6c056" providerId="LiveId" clId="{2628F682-DF01-404E-B59F-6BDA13BCEEDE}" dt="2024-07-25T05:54:10.674" v="4409" actId="1076"/>
          <ac:spMkLst>
            <pc:docMk/>
            <pc:sldMk cId="1442687705" sldId="260"/>
            <ac:spMk id="26" creationId="{F858E4FD-5495-8C4D-8AA8-C1262B1835C3}"/>
          </ac:spMkLst>
        </pc:spChg>
        <pc:picChg chg="add del mod">
          <ac:chgData name="Tianhao Fu" userId="3c5ffcaadea6c056" providerId="LiveId" clId="{2628F682-DF01-404E-B59F-6BDA13BCEEDE}" dt="2024-07-24T09:54:19.515" v="2976" actId="478"/>
          <ac:picMkLst>
            <pc:docMk/>
            <pc:sldMk cId="1442687705" sldId="260"/>
            <ac:picMk id="9" creationId="{4E65EC0F-10D9-091F-D0B6-0B572603A682}"/>
          </ac:picMkLst>
        </pc:picChg>
        <pc:picChg chg="add del mod">
          <ac:chgData name="Tianhao Fu" userId="3c5ffcaadea6c056" providerId="LiveId" clId="{2628F682-DF01-404E-B59F-6BDA13BCEEDE}" dt="2024-07-24T09:56:17.516" v="2985" actId="478"/>
          <ac:picMkLst>
            <pc:docMk/>
            <pc:sldMk cId="1442687705" sldId="260"/>
            <ac:picMk id="11" creationId="{57039F9E-A264-9488-78AA-346824C905D8}"/>
          </ac:picMkLst>
        </pc:picChg>
        <pc:picChg chg="add mod">
          <ac:chgData name="Tianhao Fu" userId="3c5ffcaadea6c056" providerId="LiveId" clId="{2628F682-DF01-404E-B59F-6BDA13BCEEDE}" dt="2024-07-24T09:56:06.095" v="2983" actId="931"/>
          <ac:picMkLst>
            <pc:docMk/>
            <pc:sldMk cId="1442687705" sldId="260"/>
            <ac:picMk id="13" creationId="{EFBB95D4-96E4-F652-1D28-0FBBE8F63E5D}"/>
          </ac:picMkLst>
        </pc:picChg>
        <pc:picChg chg="add mod">
          <ac:chgData name="Tianhao Fu" userId="3c5ffcaadea6c056" providerId="LiveId" clId="{2628F682-DF01-404E-B59F-6BDA13BCEEDE}" dt="2024-07-25T05:11:24.712" v="3990" actId="1076"/>
          <ac:picMkLst>
            <pc:docMk/>
            <pc:sldMk cId="1442687705" sldId="260"/>
            <ac:picMk id="15" creationId="{7E1FFE4C-9E59-C824-D61C-F2052CCDECE2}"/>
          </ac:picMkLst>
        </pc:picChg>
        <pc:picChg chg="add mod">
          <ac:chgData name="Tianhao Fu" userId="3c5ffcaadea6c056" providerId="LiveId" clId="{2628F682-DF01-404E-B59F-6BDA13BCEEDE}" dt="2024-07-25T05:11:49.587" v="3994" actId="207"/>
          <ac:picMkLst>
            <pc:docMk/>
            <pc:sldMk cId="1442687705" sldId="260"/>
            <ac:picMk id="17" creationId="{0321A6CF-4BA3-C876-62C3-F1A07EDB7EB2}"/>
          </ac:picMkLst>
        </pc:picChg>
      </pc:sldChg>
      <pc:sldChg chg="new del">
        <pc:chgData name="Tianhao Fu" userId="3c5ffcaadea6c056" providerId="LiveId" clId="{2628F682-DF01-404E-B59F-6BDA13BCEEDE}" dt="2024-07-24T08:00:07.068" v="840" actId="2696"/>
        <pc:sldMkLst>
          <pc:docMk/>
          <pc:sldMk cId="2186269399" sldId="260"/>
        </pc:sldMkLst>
      </pc:sldChg>
      <pc:sldChg chg="addSp delSp new del mod">
        <pc:chgData name="Tianhao Fu" userId="3c5ffcaadea6c056" providerId="LiveId" clId="{2628F682-DF01-404E-B59F-6BDA13BCEEDE}" dt="2024-07-24T08:59:29.054" v="2112" actId="2696"/>
        <pc:sldMkLst>
          <pc:docMk/>
          <pc:sldMk cId="3895379828" sldId="260"/>
        </pc:sldMkLst>
        <pc:spChg chg="add del">
          <ac:chgData name="Tianhao Fu" userId="3c5ffcaadea6c056" providerId="LiveId" clId="{2628F682-DF01-404E-B59F-6BDA13BCEEDE}" dt="2024-07-24T08:16:09.035" v="1368" actId="478"/>
          <ac:spMkLst>
            <pc:docMk/>
            <pc:sldMk cId="3895379828" sldId="260"/>
            <ac:spMk id="2" creationId="{C8BB5D4A-09C4-D8AB-4763-3F76903B1F96}"/>
          </ac:spMkLst>
        </pc:spChg>
      </pc:sldChg>
      <pc:sldChg chg="delSp modSp new mod setBg">
        <pc:chgData name="Tianhao Fu" userId="3c5ffcaadea6c056" providerId="LiveId" clId="{2628F682-DF01-404E-B59F-6BDA13BCEEDE}" dt="2024-07-25T04:37:59.117" v="3452"/>
        <pc:sldMkLst>
          <pc:docMk/>
          <pc:sldMk cId="1478565706" sldId="261"/>
        </pc:sldMkLst>
        <pc:spChg chg="mod">
          <ac:chgData name="Tianhao Fu" userId="3c5ffcaadea6c056" providerId="LiveId" clId="{2628F682-DF01-404E-B59F-6BDA13BCEEDE}" dt="2024-07-25T04:37:59.117" v="3452"/>
          <ac:spMkLst>
            <pc:docMk/>
            <pc:sldMk cId="1478565706" sldId="261"/>
            <ac:spMk id="2" creationId="{B79B4425-E07F-0358-E58F-12E46FD11BF3}"/>
          </ac:spMkLst>
        </pc:spChg>
        <pc:spChg chg="del">
          <ac:chgData name="Tianhao Fu" userId="3c5ffcaadea6c056" providerId="LiveId" clId="{2628F682-DF01-404E-B59F-6BDA13BCEEDE}" dt="2024-07-24T11:03:01.905" v="3419" actId="478"/>
          <ac:spMkLst>
            <pc:docMk/>
            <pc:sldMk cId="1478565706" sldId="261"/>
            <ac:spMk id="3" creationId="{9AE11CEA-A8B2-F6ED-39EB-919B590CB09A}"/>
          </ac:spMkLst>
        </pc:spChg>
      </pc:sldChg>
      <pc:sldChg chg="add del setBg">
        <pc:chgData name="Tianhao Fu" userId="3c5ffcaadea6c056" providerId="LiveId" clId="{2628F682-DF01-404E-B59F-6BDA13BCEEDE}" dt="2024-07-25T04:33:32.996" v="3443"/>
        <pc:sldMkLst>
          <pc:docMk/>
          <pc:sldMk cId="1141025011" sldId="262"/>
        </pc:sldMkLst>
      </pc:sldChg>
      <pc:sldChg chg="new del setBg">
        <pc:chgData name="Tianhao Fu" userId="3c5ffcaadea6c056" providerId="LiveId" clId="{2628F682-DF01-404E-B59F-6BDA13BCEEDE}" dt="2024-07-25T04:56:16.324" v="3532" actId="2696"/>
        <pc:sldMkLst>
          <pc:docMk/>
          <pc:sldMk cId="2548991580" sldId="262"/>
        </pc:sldMkLst>
      </pc:sldChg>
      <pc:sldChg chg="new add del">
        <pc:chgData name="Tianhao Fu" userId="3c5ffcaadea6c056" providerId="LiveId" clId="{2628F682-DF01-404E-B59F-6BDA13BCEEDE}" dt="2024-07-25T04:34:37.390" v="3447" actId="680"/>
        <pc:sldMkLst>
          <pc:docMk/>
          <pc:sldMk cId="3396777172" sldId="262"/>
        </pc:sldMkLst>
      </pc:sldChg>
      <pc:sldChg chg="addSp delSp modSp add mod setBg">
        <pc:chgData name="Tianhao Fu" userId="3c5ffcaadea6c056" providerId="LiveId" clId="{2628F682-DF01-404E-B59F-6BDA13BCEEDE}" dt="2024-07-25T05:48:43.657" v="4389" actId="3064"/>
        <pc:sldMkLst>
          <pc:docMk/>
          <pc:sldMk cId="1401013285" sldId="263"/>
        </pc:sldMkLst>
        <pc:spChg chg="add mod">
          <ac:chgData name="Tianhao Fu" userId="3c5ffcaadea6c056" providerId="LiveId" clId="{2628F682-DF01-404E-B59F-6BDA13BCEEDE}" dt="2024-07-25T05:14:28.096" v="4043" actId="1076"/>
          <ac:spMkLst>
            <pc:docMk/>
            <pc:sldMk cId="1401013285" sldId="263"/>
            <ac:spMk id="2" creationId="{21CF1AE8-102D-9DA1-8132-D5ADB418D715}"/>
          </ac:spMkLst>
        </pc:spChg>
        <pc:spChg chg="add mod">
          <ac:chgData name="Tianhao Fu" userId="3c5ffcaadea6c056" providerId="LiveId" clId="{2628F682-DF01-404E-B59F-6BDA13BCEEDE}" dt="2024-07-25T05:08:29.013" v="3966" actId="208"/>
          <ac:spMkLst>
            <pc:docMk/>
            <pc:sldMk cId="1401013285" sldId="263"/>
            <ac:spMk id="3" creationId="{F849994B-D63D-6ACA-2213-0EC2C91AF7E4}"/>
          </ac:spMkLst>
        </pc:spChg>
        <pc:spChg chg="add mod">
          <ac:chgData name="Tianhao Fu" userId="3c5ffcaadea6c056" providerId="LiveId" clId="{2628F682-DF01-404E-B59F-6BDA13BCEEDE}" dt="2024-07-25T05:08:13.459" v="3962" actId="207"/>
          <ac:spMkLst>
            <pc:docMk/>
            <pc:sldMk cId="1401013285" sldId="263"/>
            <ac:spMk id="4" creationId="{CD0150C6-6EE7-52DC-CDAF-C74DC6CA9389}"/>
          </ac:spMkLst>
        </pc:spChg>
        <pc:spChg chg="add mod">
          <ac:chgData name="Tianhao Fu" userId="3c5ffcaadea6c056" providerId="LiveId" clId="{2628F682-DF01-404E-B59F-6BDA13BCEEDE}" dt="2024-07-25T05:08:17.069" v="3963" actId="207"/>
          <ac:spMkLst>
            <pc:docMk/>
            <pc:sldMk cId="1401013285" sldId="263"/>
            <ac:spMk id="5" creationId="{D269FEC9-60DD-F242-70FB-4634965E58EF}"/>
          </ac:spMkLst>
        </pc:spChg>
        <pc:spChg chg="del mod">
          <ac:chgData name="Tianhao Fu" userId="3c5ffcaadea6c056" providerId="LiveId" clId="{2628F682-DF01-404E-B59F-6BDA13BCEEDE}" dt="2024-07-25T04:58:43.288" v="3587" actId="478"/>
          <ac:spMkLst>
            <pc:docMk/>
            <pc:sldMk cId="1401013285" sldId="263"/>
            <ac:spMk id="9" creationId="{49E307C5-5510-6176-3A67-B1012F2EAAB4}"/>
          </ac:spMkLst>
        </pc:spChg>
        <pc:spChg chg="mod">
          <ac:chgData name="Tianhao Fu" userId="3c5ffcaadea6c056" providerId="LiveId" clId="{2628F682-DF01-404E-B59F-6BDA13BCEEDE}" dt="2024-07-25T05:48:43.657" v="4389" actId="3064"/>
          <ac:spMkLst>
            <pc:docMk/>
            <pc:sldMk cId="1401013285" sldId="263"/>
            <ac:spMk id="10" creationId="{760B2514-928F-6309-3B68-0B8287A0F32D}"/>
          </ac:spMkLst>
        </pc:spChg>
        <pc:spChg chg="del mod">
          <ac:chgData name="Tianhao Fu" userId="3c5ffcaadea6c056" providerId="LiveId" clId="{2628F682-DF01-404E-B59F-6BDA13BCEEDE}" dt="2024-07-25T04:59:21.395" v="3650" actId="478"/>
          <ac:spMkLst>
            <pc:docMk/>
            <pc:sldMk cId="1401013285" sldId="263"/>
            <ac:spMk id="11" creationId="{F5808D5F-7086-4266-0583-6981ED231DAF}"/>
          </ac:spMkLst>
        </pc:spChg>
        <pc:spChg chg="mod">
          <ac:chgData name="Tianhao Fu" userId="3c5ffcaadea6c056" providerId="LiveId" clId="{2628F682-DF01-404E-B59F-6BDA13BCEEDE}" dt="2024-07-25T05:08:23.649" v="3964" actId="208"/>
          <ac:spMkLst>
            <pc:docMk/>
            <pc:sldMk cId="1401013285" sldId="263"/>
            <ac:spMk id="12" creationId="{924C8CED-8197-33C3-18B9-BE5FF6DC7C86}"/>
          </ac:spMkLst>
        </pc:spChg>
        <pc:spChg chg="del">
          <ac:chgData name="Tianhao Fu" userId="3c5ffcaadea6c056" providerId="LiveId" clId="{2628F682-DF01-404E-B59F-6BDA13BCEEDE}" dt="2024-07-25T05:01:41.341" v="3788" actId="478"/>
          <ac:spMkLst>
            <pc:docMk/>
            <pc:sldMk cId="1401013285" sldId="263"/>
            <ac:spMk id="13" creationId="{09DED1D1-39DD-EF16-692F-9E3773284159}"/>
          </ac:spMkLst>
        </pc:spChg>
        <pc:spChg chg="add mod">
          <ac:chgData name="Tianhao Fu" userId="3c5ffcaadea6c056" providerId="LiveId" clId="{2628F682-DF01-404E-B59F-6BDA13BCEEDE}" dt="2024-07-25T05:47:23.072" v="4381" actId="1038"/>
          <ac:spMkLst>
            <pc:docMk/>
            <pc:sldMk cId="1401013285" sldId="263"/>
            <ac:spMk id="19" creationId="{CA330F27-4084-F55A-8401-B573720D9337}"/>
          </ac:spMkLst>
        </pc:spChg>
        <pc:spChg chg="add mod">
          <ac:chgData name="Tianhao Fu" userId="3c5ffcaadea6c056" providerId="LiveId" clId="{2628F682-DF01-404E-B59F-6BDA13BCEEDE}" dt="2024-07-25T05:47:23.072" v="4381" actId="1038"/>
          <ac:spMkLst>
            <pc:docMk/>
            <pc:sldMk cId="1401013285" sldId="263"/>
            <ac:spMk id="22" creationId="{42877CE5-AFE8-8328-705F-13A26DF28328}"/>
          </ac:spMkLst>
        </pc:spChg>
        <pc:spChg chg="add mod">
          <ac:chgData name="Tianhao Fu" userId="3c5ffcaadea6c056" providerId="LiveId" clId="{2628F682-DF01-404E-B59F-6BDA13BCEEDE}" dt="2024-07-25T05:47:23.072" v="4381" actId="1038"/>
          <ac:spMkLst>
            <pc:docMk/>
            <pc:sldMk cId="1401013285" sldId="263"/>
            <ac:spMk id="25" creationId="{1C1485C8-07C6-B18A-E271-633481E4AEB7}"/>
          </ac:spMkLst>
        </pc:spChg>
        <pc:spChg chg="add mod">
          <ac:chgData name="Tianhao Fu" userId="3c5ffcaadea6c056" providerId="LiveId" clId="{2628F682-DF01-404E-B59F-6BDA13BCEEDE}" dt="2024-07-25T05:47:23.072" v="4381" actId="1038"/>
          <ac:spMkLst>
            <pc:docMk/>
            <pc:sldMk cId="1401013285" sldId="263"/>
            <ac:spMk id="28" creationId="{08D717F8-9C58-39A1-D324-7E6964CA2153}"/>
          </ac:spMkLst>
        </pc:spChg>
        <pc:picChg chg="add mod">
          <ac:chgData name="Tianhao Fu" userId="3c5ffcaadea6c056" providerId="LiveId" clId="{2628F682-DF01-404E-B59F-6BDA13BCEEDE}" dt="2024-07-25T05:13:02.645" v="4012" actId="1036"/>
          <ac:picMkLst>
            <pc:docMk/>
            <pc:sldMk cId="1401013285" sldId="263"/>
            <ac:picMk id="7" creationId="{1B9D6AD9-3166-5F5D-661E-A02F0BE704D8}"/>
          </ac:picMkLst>
        </pc:picChg>
        <pc:picChg chg="add mod">
          <ac:chgData name="Tianhao Fu" userId="3c5ffcaadea6c056" providerId="LiveId" clId="{2628F682-DF01-404E-B59F-6BDA13BCEEDE}" dt="2024-07-25T05:13:04.548" v="4013" actId="1036"/>
          <ac:picMkLst>
            <pc:docMk/>
            <pc:sldMk cId="1401013285" sldId="263"/>
            <ac:picMk id="8" creationId="{4A2B5CFD-FAEF-A2BA-2779-3350D9BBE563}"/>
          </ac:picMkLst>
        </pc:picChg>
        <pc:picChg chg="add mod">
          <ac:chgData name="Tianhao Fu" userId="3c5ffcaadea6c056" providerId="LiveId" clId="{2628F682-DF01-404E-B59F-6BDA13BCEEDE}" dt="2024-07-25T05:16:51.867" v="4071" actId="1035"/>
          <ac:picMkLst>
            <pc:docMk/>
            <pc:sldMk cId="1401013285" sldId="263"/>
            <ac:picMk id="15" creationId="{42CE23DB-E834-AFAD-BD4C-365C1092C3FA}"/>
          </ac:picMkLst>
        </pc:picChg>
        <pc:picChg chg="add mod">
          <ac:chgData name="Tianhao Fu" userId="3c5ffcaadea6c056" providerId="LiveId" clId="{2628F682-DF01-404E-B59F-6BDA13BCEEDE}" dt="2024-07-25T05:17:06.418" v="4074" actId="1076"/>
          <ac:picMkLst>
            <pc:docMk/>
            <pc:sldMk cId="1401013285" sldId="263"/>
            <ac:picMk id="16" creationId="{12F35469-55C0-06A8-502A-1CEE79A0D05D}"/>
          </ac:picMkLst>
        </pc:picChg>
        <pc:picChg chg="add mod">
          <ac:chgData name="Tianhao Fu" userId="3c5ffcaadea6c056" providerId="LiveId" clId="{2628F682-DF01-404E-B59F-6BDA13BCEEDE}" dt="2024-07-25T05:17:35.598" v="4079" actId="1036"/>
          <ac:picMkLst>
            <pc:docMk/>
            <pc:sldMk cId="1401013285" sldId="263"/>
            <ac:picMk id="17" creationId="{61E89E14-C11E-BACC-2559-04010A88CF05}"/>
          </ac:picMkLst>
        </pc:picChg>
        <pc:picChg chg="add mod">
          <ac:chgData name="Tianhao Fu" userId="3c5ffcaadea6c056" providerId="LiveId" clId="{2628F682-DF01-404E-B59F-6BDA13BCEEDE}" dt="2024-07-25T05:47:23.072" v="4381" actId="1038"/>
          <ac:picMkLst>
            <pc:docMk/>
            <pc:sldMk cId="1401013285" sldId="263"/>
            <ac:picMk id="18" creationId="{CFEA909F-7958-0C7E-19CF-9A1E8C6978B0}"/>
          </ac:picMkLst>
        </pc:picChg>
        <pc:picChg chg="add mod">
          <ac:chgData name="Tianhao Fu" userId="3c5ffcaadea6c056" providerId="LiveId" clId="{2628F682-DF01-404E-B59F-6BDA13BCEEDE}" dt="2024-07-25T05:19:56.533" v="4155" actId="1076"/>
          <ac:picMkLst>
            <pc:docMk/>
            <pc:sldMk cId="1401013285" sldId="263"/>
            <ac:picMk id="20" creationId="{93CC8581-ECC4-4D52-D1F5-E6E5AD6EB5F0}"/>
          </ac:picMkLst>
        </pc:picChg>
        <pc:picChg chg="add mod">
          <ac:chgData name="Tianhao Fu" userId="3c5ffcaadea6c056" providerId="LiveId" clId="{2628F682-DF01-404E-B59F-6BDA13BCEEDE}" dt="2024-07-25T05:47:23.072" v="4381" actId="1038"/>
          <ac:picMkLst>
            <pc:docMk/>
            <pc:sldMk cId="1401013285" sldId="263"/>
            <ac:picMk id="21" creationId="{918383C2-F7D9-0822-D1B6-AFC5B355629E}"/>
          </ac:picMkLst>
        </pc:picChg>
        <pc:picChg chg="add mod">
          <ac:chgData name="Tianhao Fu" userId="3c5ffcaadea6c056" providerId="LiveId" clId="{2628F682-DF01-404E-B59F-6BDA13BCEEDE}" dt="2024-07-25T05:47:23.072" v="4381" actId="1038"/>
          <ac:picMkLst>
            <pc:docMk/>
            <pc:sldMk cId="1401013285" sldId="263"/>
            <ac:picMk id="24" creationId="{C26CD685-A2F6-EB66-ED09-F1D1A7C5283B}"/>
          </ac:picMkLst>
        </pc:picChg>
        <pc:picChg chg="add mod">
          <ac:chgData name="Tianhao Fu" userId="3c5ffcaadea6c056" providerId="LiveId" clId="{2628F682-DF01-404E-B59F-6BDA13BCEEDE}" dt="2024-07-25T05:47:23.072" v="4381" actId="1038"/>
          <ac:picMkLst>
            <pc:docMk/>
            <pc:sldMk cId="1401013285" sldId="263"/>
            <ac:picMk id="27" creationId="{D5DA8FED-69BD-6FB5-1D66-B8B210F1E22A}"/>
          </ac:picMkLst>
        </pc:picChg>
        <pc:picChg chg="add del mod">
          <ac:chgData name="Tianhao Fu" userId="3c5ffcaadea6c056" providerId="LiveId" clId="{2628F682-DF01-404E-B59F-6BDA13BCEEDE}" dt="2024-07-25T05:47:29.031" v="4383" actId="478"/>
          <ac:picMkLst>
            <pc:docMk/>
            <pc:sldMk cId="1401013285" sldId="263"/>
            <ac:picMk id="29" creationId="{A7CCB8B0-DD65-F01B-F525-9828FB0A7F9F}"/>
          </ac:picMkLst>
        </pc:picChg>
        <pc:picChg chg="add mod">
          <ac:chgData name="Tianhao Fu" userId="3c5ffcaadea6c056" providerId="LiveId" clId="{2628F682-DF01-404E-B59F-6BDA13BCEEDE}" dt="2024-07-25T05:47:40.046" v="4385" actId="1076"/>
          <ac:picMkLst>
            <pc:docMk/>
            <pc:sldMk cId="1401013285" sldId="263"/>
            <ac:picMk id="30" creationId="{354CD114-196A-645C-59A7-CC138D8F83F5}"/>
          </ac:picMkLst>
        </pc:picChg>
      </pc:sldChg>
      <pc:sldChg chg="add del setBg">
        <pc:chgData name="Tianhao Fu" userId="3c5ffcaadea6c056" providerId="LiveId" clId="{2628F682-DF01-404E-B59F-6BDA13BCEEDE}" dt="2024-07-25T04:28:37.745" v="3424"/>
        <pc:sldMkLst>
          <pc:docMk/>
          <pc:sldMk cId="1616406476" sldId="263"/>
        </pc:sldMkLst>
      </pc:sldChg>
      <pc:sldChg chg="add del setBg">
        <pc:chgData name="Tianhao Fu" userId="3c5ffcaadea6c056" providerId="LiveId" clId="{2628F682-DF01-404E-B59F-6BDA13BCEEDE}" dt="2024-07-25T05:56:49.093" v="4412" actId="2696"/>
        <pc:sldMkLst>
          <pc:docMk/>
          <pc:sldMk cId="958355017" sldId="264"/>
        </pc:sldMkLst>
      </pc:sldChg>
      <pc:sldChg chg="delSp modSp add mod setBg">
        <pc:chgData name="Tianhao Fu" userId="3c5ffcaadea6c056" providerId="LiveId" clId="{2628F682-DF01-404E-B59F-6BDA13BCEEDE}" dt="2024-07-25T05:58:24.584" v="4443" actId="478"/>
        <pc:sldMkLst>
          <pc:docMk/>
          <pc:sldMk cId="1391951025" sldId="264"/>
        </pc:sldMkLst>
        <pc:spChg chg="mod">
          <ac:chgData name="Tianhao Fu" userId="3c5ffcaadea6c056" providerId="LiveId" clId="{2628F682-DF01-404E-B59F-6BDA13BCEEDE}" dt="2024-07-25T05:57:07.411" v="4437" actId="207"/>
          <ac:spMkLst>
            <pc:docMk/>
            <pc:sldMk cId="1391951025" sldId="264"/>
            <ac:spMk id="2" creationId="{8699D222-16D9-B56F-D1A7-EF42B3137189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13" creationId="{1FF3259D-980D-B79C-3A5D-732B2C397373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14" creationId="{4AF114A6-698C-CAF4-47C5-A4B9B3A8BB57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17" creationId="{49671BFB-9538-FF31-36AE-AD0D96A0E63F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20" creationId="{54EE3E2A-9325-E8DA-570F-496965B80413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21" creationId="{9D7B57DF-2AE9-0F7A-9B1D-1660B63512DF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33" creationId="{898CBA67-B1E7-C446-E328-DF27A6A65472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34" creationId="{610360A3-60CA-1A96-7AAE-3B53674D34B6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35" creationId="{0F48323D-A2B5-260C-8678-B5F0A6A8A737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57" creationId="{8852AD21-42C3-6AD8-C6F1-C6DBEF6E96F2}"/>
          </ac:spMkLst>
        </pc:spChg>
        <pc:cxnChg chg="del mod">
          <ac:chgData name="Tianhao Fu" userId="3c5ffcaadea6c056" providerId="LiveId" clId="{2628F682-DF01-404E-B59F-6BDA13BCEEDE}" dt="2024-07-25T05:58:24.584" v="4443" actId="478"/>
          <ac:cxnSpMkLst>
            <pc:docMk/>
            <pc:sldMk cId="1391951025" sldId="264"/>
            <ac:cxnSpMk id="23" creationId="{69B81918-538D-AA4E-1E5A-8C2216E36F9D}"/>
          </ac:cxnSpMkLst>
        </pc:cxnChg>
        <pc:cxnChg chg="del mod">
          <ac:chgData name="Tianhao Fu" userId="3c5ffcaadea6c056" providerId="LiveId" clId="{2628F682-DF01-404E-B59F-6BDA13BCEEDE}" dt="2024-07-25T05:58:24.584" v="4443" actId="478"/>
          <ac:cxnSpMkLst>
            <pc:docMk/>
            <pc:sldMk cId="1391951025" sldId="264"/>
            <ac:cxnSpMk id="27" creationId="{BD0CD2FC-7387-65D2-ABA1-5F02D9203B64}"/>
          </ac:cxnSpMkLst>
        </pc:cxnChg>
        <pc:cxnChg chg="del mod">
          <ac:chgData name="Tianhao Fu" userId="3c5ffcaadea6c056" providerId="LiveId" clId="{2628F682-DF01-404E-B59F-6BDA13BCEEDE}" dt="2024-07-25T05:58:24.584" v="4443" actId="478"/>
          <ac:cxnSpMkLst>
            <pc:docMk/>
            <pc:sldMk cId="1391951025" sldId="264"/>
            <ac:cxnSpMk id="37" creationId="{0A47C5EB-9118-EAB0-2321-B67BF92D107D}"/>
          </ac:cxnSpMkLst>
        </pc:cxnChg>
        <pc:cxnChg chg="del mod">
          <ac:chgData name="Tianhao Fu" userId="3c5ffcaadea6c056" providerId="LiveId" clId="{2628F682-DF01-404E-B59F-6BDA13BCEEDE}" dt="2024-07-25T05:58:24.584" v="4443" actId="478"/>
          <ac:cxnSpMkLst>
            <pc:docMk/>
            <pc:sldMk cId="1391951025" sldId="264"/>
            <ac:cxnSpMk id="48" creationId="{92A5A2A6-3084-9F70-6B3D-2226F2CBE167}"/>
          </ac:cxnSpMkLst>
        </pc:cxnChg>
        <pc:cxnChg chg="del mod">
          <ac:chgData name="Tianhao Fu" userId="3c5ffcaadea6c056" providerId="LiveId" clId="{2628F682-DF01-404E-B59F-6BDA13BCEEDE}" dt="2024-07-25T05:58:24.584" v="4443" actId="478"/>
          <ac:cxnSpMkLst>
            <pc:docMk/>
            <pc:sldMk cId="1391951025" sldId="264"/>
            <ac:cxnSpMk id="51" creationId="{E167C354-8A79-6202-60C4-09454A54173B}"/>
          </ac:cxnSpMkLst>
        </pc:cxnChg>
        <pc:cxnChg chg="del mod">
          <ac:chgData name="Tianhao Fu" userId="3c5ffcaadea6c056" providerId="LiveId" clId="{2628F682-DF01-404E-B59F-6BDA13BCEEDE}" dt="2024-07-25T05:58:24.584" v="4443" actId="478"/>
          <ac:cxnSpMkLst>
            <pc:docMk/>
            <pc:sldMk cId="1391951025" sldId="264"/>
            <ac:cxnSpMk id="58" creationId="{910A9505-960F-476E-1BD9-6676355CD59E}"/>
          </ac:cxnSpMkLst>
        </pc:cxnChg>
        <pc:cxnChg chg="del mod">
          <ac:chgData name="Tianhao Fu" userId="3c5ffcaadea6c056" providerId="LiveId" clId="{2628F682-DF01-404E-B59F-6BDA13BCEEDE}" dt="2024-07-25T05:58:24.584" v="4443" actId="478"/>
          <ac:cxnSpMkLst>
            <pc:docMk/>
            <pc:sldMk cId="1391951025" sldId="264"/>
            <ac:cxnSpMk id="63" creationId="{A4256477-A514-2DBE-0C2A-7B3617760D5D}"/>
          </ac:cxnSpMkLst>
        </pc:cxnChg>
      </pc:sldChg>
      <pc:sldMasterChg chg="setBg">
        <pc:chgData name="Tianhao Fu" userId="3c5ffcaadea6c056" providerId="LiveId" clId="{2628F682-DF01-404E-B59F-6BDA13BCEEDE}" dt="2024-07-25T04:34:33.498" v="3445"/>
        <pc:sldMasterMkLst>
          <pc:docMk/>
          <pc:sldMasterMk cId="2682454756" sldId="2147483648"/>
        </pc:sldMasterMkLst>
      </pc:sldMasterChg>
    </pc:docChg>
  </pc:docChgLst>
  <pc:docChgLst>
    <pc:chgData name="Tianhao Fu" userId="3c5ffcaadea6c056" providerId="LiveId" clId="{8F844984-0086-3D41-9BBD-24DDAA0109E5}"/>
    <pc:docChg chg="modSld">
      <pc:chgData name="Tianhao Fu" userId="3c5ffcaadea6c056" providerId="LiveId" clId="{8F844984-0086-3D41-9BBD-24DDAA0109E5}" dt="2024-07-23T07:42:17.648" v="73" actId="20577"/>
      <pc:docMkLst>
        <pc:docMk/>
      </pc:docMkLst>
      <pc:sldChg chg="modSp">
        <pc:chgData name="Tianhao Fu" userId="3c5ffcaadea6c056" providerId="LiveId" clId="{8F844984-0086-3D41-9BBD-24DDAA0109E5}" dt="2024-07-23T07:42:17.648" v="73" actId="20577"/>
        <pc:sldMkLst>
          <pc:docMk/>
          <pc:sldMk cId="2679133407" sldId="256"/>
        </pc:sldMkLst>
        <pc:spChg chg="mod">
          <ac:chgData name="Tianhao Fu" userId="3c5ffcaadea6c056" providerId="LiveId" clId="{8F844984-0086-3D41-9BBD-24DDAA0109E5}" dt="2024-07-23T07:41:49.558" v="27" actId="20577"/>
          <ac:spMkLst>
            <pc:docMk/>
            <pc:sldMk cId="2679133407" sldId="256"/>
            <ac:spMk id="2" creationId="{77FEA460-627F-C105-DA42-3AD952AA3A60}"/>
          </ac:spMkLst>
        </pc:spChg>
        <pc:spChg chg="mod">
          <ac:chgData name="Tianhao Fu" userId="3c5ffcaadea6c056" providerId="LiveId" clId="{8F844984-0086-3D41-9BBD-24DDAA0109E5}" dt="2024-07-23T07:42:17.648" v="73" actId="20577"/>
          <ac:spMkLst>
            <pc:docMk/>
            <pc:sldMk cId="2679133407" sldId="256"/>
            <ac:spMk id="3" creationId="{54E7C4DC-1390-7E56-69FD-CF28A90C7A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8290A-0E42-2F47-A033-0833A59CB4B8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65B42-9ED9-2B41-87DB-75DA12D8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36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65B42-9ED9-2B41-87DB-75DA12D8B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2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1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5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4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5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1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8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8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7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6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8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4851A-53D1-B04B-AD6B-CB7FEFB4C1F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42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hyperlink" Target="https://leads.projectneura.org/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A460-627F-C105-DA42-3AD952AA3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1"/>
                </a:solidFill>
              </a:rPr>
              <a:t>LEADS: </a:t>
            </a:r>
            <a:r>
              <a:rPr lang="en-US" sz="5400" b="1" dirty="0">
                <a:solidFill>
                  <a:schemeClr val="accent4"/>
                </a:solidFill>
              </a:rPr>
              <a:t>L</a:t>
            </a:r>
            <a:r>
              <a:rPr lang="en-US" sz="5400" b="1" dirty="0">
                <a:solidFill>
                  <a:schemeClr val="accent1"/>
                </a:solidFill>
              </a:rPr>
              <a:t>ightweight</a:t>
            </a:r>
            <a:r>
              <a:rPr lang="en-US" sz="5400" b="1" dirty="0">
                <a:solidFill>
                  <a:srgbClr val="90ACC7"/>
                </a:solidFill>
              </a:rPr>
              <a:t> </a:t>
            </a:r>
            <a:r>
              <a:rPr lang="en-US" sz="5400" b="1" dirty="0">
                <a:solidFill>
                  <a:schemeClr val="accent4"/>
                </a:solidFill>
              </a:rPr>
              <a:t>E</a:t>
            </a:r>
            <a:r>
              <a:rPr lang="en-US" sz="5400" b="1" dirty="0">
                <a:solidFill>
                  <a:schemeClr val="accent1"/>
                </a:solidFill>
              </a:rPr>
              <a:t>mbedded</a:t>
            </a:r>
            <a:r>
              <a:rPr lang="en-US" sz="5400" b="1" dirty="0">
                <a:solidFill>
                  <a:srgbClr val="90ACC7"/>
                </a:solidFill>
              </a:rPr>
              <a:t> </a:t>
            </a:r>
            <a:r>
              <a:rPr lang="en-US" sz="5400" b="1" dirty="0">
                <a:solidFill>
                  <a:schemeClr val="accent4"/>
                </a:solidFill>
              </a:rPr>
              <a:t>A</a:t>
            </a:r>
            <a:r>
              <a:rPr lang="en-US" sz="5400" b="1" dirty="0">
                <a:solidFill>
                  <a:schemeClr val="accent1"/>
                </a:solidFill>
              </a:rPr>
              <a:t>ssisted</a:t>
            </a:r>
            <a:r>
              <a:rPr lang="en-US" sz="5400" b="1" dirty="0">
                <a:solidFill>
                  <a:srgbClr val="90ACC7"/>
                </a:solidFill>
              </a:rPr>
              <a:t> </a:t>
            </a:r>
            <a:r>
              <a:rPr lang="en-US" sz="5400" b="1" dirty="0">
                <a:solidFill>
                  <a:schemeClr val="accent4"/>
                </a:solidFill>
              </a:rPr>
              <a:t>D</a:t>
            </a:r>
            <a:r>
              <a:rPr lang="en-US" sz="5400" b="1" dirty="0">
                <a:solidFill>
                  <a:schemeClr val="accent1"/>
                </a:solidFill>
              </a:rPr>
              <a:t>riving</a:t>
            </a:r>
            <a:r>
              <a:rPr lang="en-US" sz="5400" b="1" dirty="0">
                <a:solidFill>
                  <a:srgbClr val="90ACC7"/>
                </a:solidFill>
              </a:rPr>
              <a:t> </a:t>
            </a:r>
            <a:r>
              <a:rPr lang="en-US" sz="5400" b="1" dirty="0">
                <a:solidFill>
                  <a:schemeClr val="accent4"/>
                </a:solidFill>
              </a:rPr>
              <a:t>S</a:t>
            </a:r>
            <a:r>
              <a:rPr lang="en-US" sz="5400" b="1" dirty="0">
                <a:solidFill>
                  <a:schemeClr val="accent1"/>
                </a:solidFill>
              </a:rPr>
              <a:t>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7C4DC-1390-7E56-69FD-CF28A90C7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Enable your racing car with powerful, data-driven instrumentation, control, and analysis systems, all wrapped up in a gorgeous look.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07007A-6605-E5A2-2275-0F0EB3913C97}"/>
              </a:ext>
            </a:extLst>
          </p:cNvPr>
          <p:cNvSpPr/>
          <p:nvPr/>
        </p:nvSpPr>
        <p:spPr>
          <a:xfrm>
            <a:off x="0" y="6480730"/>
            <a:ext cx="11814730" cy="3772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PROUDLY PRESENTED BY PROJECT NEURA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6577C-2CAB-979C-0EA1-9BE403917DF3}"/>
              </a:ext>
            </a:extLst>
          </p:cNvPr>
          <p:cNvSpPr/>
          <p:nvPr/>
        </p:nvSpPr>
        <p:spPr>
          <a:xfrm>
            <a:off x="11814730" y="6480730"/>
            <a:ext cx="377270" cy="3772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65CB3D-3533-C08A-1D38-6DB251219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730" y="6480730"/>
            <a:ext cx="377270" cy="37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13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D222-16D9-B56F-D1A7-EF42B313718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4"/>
                </a:solidFill>
              </a:rPr>
              <a:t>LEADS</a:t>
            </a:r>
            <a:r>
              <a:rPr lang="en-US" sz="5400" b="1" dirty="0">
                <a:solidFill>
                  <a:srgbClr val="90ACC7"/>
                </a:solidFill>
              </a:rPr>
              <a:t> ECOLOGY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FF3259D-980D-B79C-3A5D-732B2C397373}"/>
              </a:ext>
            </a:extLst>
          </p:cNvPr>
          <p:cNvSpPr/>
          <p:nvPr/>
        </p:nvSpPr>
        <p:spPr>
          <a:xfrm>
            <a:off x="4997706" y="5162553"/>
            <a:ext cx="1478692" cy="877330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LEADS Framework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AF114A6-698C-CAF4-47C5-A4B9B3A8BB57}"/>
              </a:ext>
            </a:extLst>
          </p:cNvPr>
          <p:cNvSpPr/>
          <p:nvPr/>
        </p:nvSpPr>
        <p:spPr>
          <a:xfrm>
            <a:off x="4715554" y="3554582"/>
            <a:ext cx="1760840" cy="877330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LEADS Jarvis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9671BFB-9538-FF31-36AE-AD0D96A0E63F}"/>
              </a:ext>
            </a:extLst>
          </p:cNvPr>
          <p:cNvSpPr/>
          <p:nvPr/>
        </p:nvSpPr>
        <p:spPr>
          <a:xfrm>
            <a:off x="6777081" y="3554582"/>
            <a:ext cx="1734062" cy="877330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Project Thor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4EE3E2A-9325-E8DA-570F-496965B80413}"/>
              </a:ext>
            </a:extLst>
          </p:cNvPr>
          <p:cNvSpPr/>
          <p:nvPr/>
        </p:nvSpPr>
        <p:spPr>
          <a:xfrm>
            <a:off x="4742333" y="4967902"/>
            <a:ext cx="3768811" cy="126663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D7B57DF-2AE9-0F7A-9B1D-1660B63512DF}"/>
              </a:ext>
            </a:extLst>
          </p:cNvPr>
          <p:cNvSpPr/>
          <p:nvPr/>
        </p:nvSpPr>
        <p:spPr>
          <a:xfrm>
            <a:off x="6777081" y="5162553"/>
            <a:ext cx="1478692" cy="877330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LEADS Arduino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B81918-538D-AA4E-1E5A-8C2216E36F9D}"/>
              </a:ext>
            </a:extLst>
          </p:cNvPr>
          <p:cNvCxnSpPr>
            <a:cxnSpLocks/>
            <a:stCxn id="20" idx="0"/>
            <a:endCxn id="14" idx="2"/>
          </p:cNvCxnSpPr>
          <p:nvPr/>
        </p:nvCxnSpPr>
        <p:spPr>
          <a:xfrm flipH="1" flipV="1">
            <a:off x="5595974" y="4431912"/>
            <a:ext cx="1030765" cy="5359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0CD2FC-7387-65D2-ABA1-5F02D9203B64}"/>
              </a:ext>
            </a:extLst>
          </p:cNvPr>
          <p:cNvCxnSpPr>
            <a:cxnSpLocks/>
            <a:stCxn id="20" idx="0"/>
            <a:endCxn id="17" idx="2"/>
          </p:cNvCxnSpPr>
          <p:nvPr/>
        </p:nvCxnSpPr>
        <p:spPr>
          <a:xfrm flipV="1">
            <a:off x="6626739" y="4431912"/>
            <a:ext cx="1017373" cy="5359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98CBA67-B1E7-C446-E328-DF27A6A65472}"/>
              </a:ext>
            </a:extLst>
          </p:cNvPr>
          <p:cNvSpPr/>
          <p:nvPr/>
        </p:nvSpPr>
        <p:spPr>
          <a:xfrm>
            <a:off x="4997706" y="1946611"/>
            <a:ext cx="1478692" cy="877330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LEADS </a:t>
            </a:r>
            <a:r>
              <a:rPr lang="en-US" sz="1600" b="1" dirty="0" err="1">
                <a:solidFill>
                  <a:schemeClr val="tx1"/>
                </a:solidFill>
              </a:rPr>
              <a:t>VeC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10360A3-60CA-1A96-7AAE-3B53674D34B6}"/>
              </a:ext>
            </a:extLst>
          </p:cNvPr>
          <p:cNvSpPr/>
          <p:nvPr/>
        </p:nvSpPr>
        <p:spPr>
          <a:xfrm>
            <a:off x="6777081" y="1946611"/>
            <a:ext cx="1478692" cy="877330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LEADS </a:t>
            </a:r>
            <a:r>
              <a:rPr lang="en-US" sz="1600" b="1" dirty="0" err="1">
                <a:solidFill>
                  <a:schemeClr val="accent3"/>
                </a:solidFill>
              </a:rPr>
              <a:t>VeC</a:t>
            </a:r>
            <a:r>
              <a:rPr lang="en-US" sz="1600" b="1" dirty="0">
                <a:solidFill>
                  <a:schemeClr val="accent3"/>
                </a:solidFill>
              </a:rPr>
              <a:t> RC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F48323D-A2B5-260C-8678-B5F0A6A8A737}"/>
              </a:ext>
            </a:extLst>
          </p:cNvPr>
          <p:cNvSpPr/>
          <p:nvPr/>
        </p:nvSpPr>
        <p:spPr>
          <a:xfrm>
            <a:off x="4742332" y="1751960"/>
            <a:ext cx="3768811" cy="126663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0A47C5EB-9118-EAB0-2321-B67BF92D107D}"/>
              </a:ext>
            </a:extLst>
          </p:cNvPr>
          <p:cNvCxnSpPr>
            <a:cxnSpLocks/>
            <a:stCxn id="20" idx="3"/>
            <a:endCxn id="35" idx="3"/>
          </p:cNvCxnSpPr>
          <p:nvPr/>
        </p:nvCxnSpPr>
        <p:spPr>
          <a:xfrm flipH="1" flipV="1">
            <a:off x="8511143" y="2385276"/>
            <a:ext cx="1" cy="3215942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2A5A2A6-3084-9F70-6B3D-2226F2CBE167}"/>
              </a:ext>
            </a:extLst>
          </p:cNvPr>
          <p:cNvCxnSpPr>
            <a:cxnSpLocks/>
            <a:stCxn id="14" idx="0"/>
            <a:endCxn id="35" idx="2"/>
          </p:cNvCxnSpPr>
          <p:nvPr/>
        </p:nvCxnSpPr>
        <p:spPr>
          <a:xfrm flipV="1">
            <a:off x="5595974" y="3018592"/>
            <a:ext cx="1030764" cy="53599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67C354-8A79-6202-60C4-09454A54173B}"/>
              </a:ext>
            </a:extLst>
          </p:cNvPr>
          <p:cNvCxnSpPr>
            <a:cxnSpLocks/>
            <a:stCxn id="17" idx="0"/>
            <a:endCxn id="35" idx="2"/>
          </p:cNvCxnSpPr>
          <p:nvPr/>
        </p:nvCxnSpPr>
        <p:spPr>
          <a:xfrm flipH="1" flipV="1">
            <a:off x="6626738" y="3018592"/>
            <a:ext cx="1017374" cy="53599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852AD21-42C3-6AD8-C6F1-C6DBEF6E96F2}"/>
              </a:ext>
            </a:extLst>
          </p:cNvPr>
          <p:cNvSpPr/>
          <p:nvPr/>
        </p:nvSpPr>
        <p:spPr>
          <a:xfrm>
            <a:off x="2989731" y="3554582"/>
            <a:ext cx="1478692" cy="877330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LEADS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10A9505-960F-476E-1BD9-6676355CD59E}"/>
              </a:ext>
            </a:extLst>
          </p:cNvPr>
          <p:cNvCxnSpPr>
            <a:cxnSpLocks/>
            <a:stCxn id="20" idx="1"/>
            <a:endCxn id="57" idx="2"/>
          </p:cNvCxnSpPr>
          <p:nvPr/>
        </p:nvCxnSpPr>
        <p:spPr>
          <a:xfrm flipH="1" flipV="1">
            <a:off x="3729077" y="4431912"/>
            <a:ext cx="1013256" cy="116930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4256477-A514-2DBE-0C2A-7B3617760D5D}"/>
              </a:ext>
            </a:extLst>
          </p:cNvPr>
          <p:cNvCxnSpPr>
            <a:cxnSpLocks/>
            <a:stCxn id="35" idx="1"/>
            <a:endCxn id="57" idx="0"/>
          </p:cNvCxnSpPr>
          <p:nvPr/>
        </p:nvCxnSpPr>
        <p:spPr>
          <a:xfrm flipH="1">
            <a:off x="3729077" y="2385276"/>
            <a:ext cx="1013255" cy="116930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31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9E307C5-5510-6176-3A67-B1012F2EAAB4}"/>
              </a:ext>
            </a:extLst>
          </p:cNvPr>
          <p:cNvSpPr/>
          <p:nvPr/>
        </p:nvSpPr>
        <p:spPr>
          <a:xfrm>
            <a:off x="5715000" y="2721208"/>
            <a:ext cx="5829300" cy="141558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90ACC7"/>
                </a:solidFill>
              </a:rPr>
              <a:t>Establish a Solid Data Platform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All data from hundreds of sensors and cameras can be displayed in a gorgeous look, shared in real-time, and saved in popular formats.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60B2514-928F-6309-3B68-0B8287A0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9475"/>
            <a:ext cx="5715000" cy="1415583"/>
          </a:xfrm>
        </p:spPr>
        <p:txBody>
          <a:bodyPr lIns="648000" rIns="360000" anchor="ctr">
            <a:normAutofit/>
          </a:bodyPr>
          <a:lstStyle/>
          <a:p>
            <a:r>
              <a:rPr lang="en-US" sz="5400" b="1" dirty="0">
                <a:solidFill>
                  <a:schemeClr val="accent4"/>
                </a:solidFill>
              </a:rPr>
              <a:t>OUR MISSION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5808D5F-7086-4266-0583-6981ED231DAF}"/>
              </a:ext>
            </a:extLst>
          </p:cNvPr>
          <p:cNvSpPr/>
          <p:nvPr/>
        </p:nvSpPr>
        <p:spPr>
          <a:xfrm>
            <a:off x="5715000" y="4472941"/>
            <a:ext cx="5829300" cy="141558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90ACC7"/>
                </a:solidFill>
              </a:rPr>
              <a:t>Change Driving like AlphaGo Changed Go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Enhanced by deep learning, training a driver is no longer what it used to be.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CA" altLang="zh-CN" dirty="0">
                <a:solidFill>
                  <a:schemeClr val="tx1"/>
                </a:solidFill>
              </a:rPr>
              <a:t>The closer you get to </a:t>
            </a:r>
            <a:r>
              <a:rPr lang="en-CA" altLang="zh-CN" dirty="0">
                <a:solidFill>
                  <a:schemeClr val="accent4"/>
                </a:solidFill>
              </a:rPr>
              <a:t>Jarvis</a:t>
            </a:r>
            <a:r>
              <a:rPr lang="en-CA" altLang="zh-CN" dirty="0">
                <a:solidFill>
                  <a:schemeClr val="tx1"/>
                </a:solidFill>
              </a:rPr>
              <a:t>, the better you are, and </a:t>
            </a:r>
            <a:r>
              <a:rPr lang="en-CA" altLang="zh-CN" dirty="0">
                <a:solidFill>
                  <a:schemeClr val="accent4"/>
                </a:solidFill>
              </a:rPr>
              <a:t>Jarvis</a:t>
            </a:r>
            <a:r>
              <a:rPr lang="en-CA" altLang="zh-CN" dirty="0">
                <a:solidFill>
                  <a:schemeClr val="bg1"/>
                </a:solidFill>
              </a:rPr>
              <a:t> </a:t>
            </a:r>
            <a:r>
              <a:rPr lang="en-CA" altLang="zh-CN" dirty="0">
                <a:solidFill>
                  <a:schemeClr val="tx1"/>
                </a:solidFill>
              </a:rPr>
              <a:t>knows you better than you do.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24C8CED-8197-33C3-18B9-BE5FF6DC7C86}"/>
              </a:ext>
            </a:extLst>
          </p:cNvPr>
          <p:cNvSpPr/>
          <p:nvPr/>
        </p:nvSpPr>
        <p:spPr>
          <a:xfrm>
            <a:off x="5715000" y="969475"/>
            <a:ext cx="5829300" cy="141558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90ACC7"/>
                </a:solidFill>
              </a:rPr>
              <a:t>Provide a Template for Racing Cars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Whether it is an electric racing drive system or a modern control system, </a:t>
            </a:r>
            <a:r>
              <a:rPr lang="en-US" dirty="0">
                <a:solidFill>
                  <a:schemeClr val="accent4"/>
                </a:solidFill>
              </a:rPr>
              <a:t>LEADS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can meet your needs.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CA" altLang="zh-CN" dirty="0">
                <a:solidFill>
                  <a:schemeClr val="tx1"/>
                </a:solidFill>
              </a:rPr>
              <a:t>It has the potential to adapt to racing cars of any size and category.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D1D1-39DD-EF16-692F-9E3773284159}"/>
              </a:ext>
            </a:extLst>
          </p:cNvPr>
          <p:cNvSpPr txBox="1"/>
          <p:nvPr/>
        </p:nvSpPr>
        <p:spPr>
          <a:xfrm>
            <a:off x="0" y="2385058"/>
            <a:ext cx="5715000" cy="2862322"/>
          </a:xfrm>
          <a:prstGeom prst="rect">
            <a:avLst/>
          </a:prstGeom>
          <a:noFill/>
        </p:spPr>
        <p:txBody>
          <a:bodyPr wrap="square" lIns="720000" rIns="360000" rtlCol="0">
            <a:spAutoFit/>
          </a:bodyPr>
          <a:lstStyle/>
          <a:p>
            <a:r>
              <a:rPr lang="en-US" dirty="0"/>
              <a:t>Throughout the development of </a:t>
            </a:r>
            <a:r>
              <a:rPr lang="en-US" dirty="0">
                <a:solidFill>
                  <a:schemeClr val="accent4"/>
                </a:solidFill>
              </a:rPr>
              <a:t>LEADS</a:t>
            </a:r>
            <a:r>
              <a:rPr lang="en-US" dirty="0"/>
              <a:t>, we have never forgotten our beginning – an amateur-developer-friendly project initialized by high school students. We have always tried our best to give back to the community by making it easy to understand while ensuring professionalism and safety.</a:t>
            </a:r>
            <a:r>
              <a:rPr lang="zh-CN" altLang="en-US" dirty="0"/>
              <a:t> </a:t>
            </a:r>
            <a:r>
              <a:rPr lang="en-CA" altLang="zh-CN" dirty="0"/>
              <a:t>Whether it is the framework or other out-of-the-box modules in the ecology, our goal is to make users feel as easy and happy as building a LEGO.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3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6CB9-F7E7-32FC-9616-6F242978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" y="0"/>
            <a:ext cx="5234940" cy="3093719"/>
          </a:xfrm>
          <a:solidFill>
            <a:schemeClr val="accent4"/>
          </a:solidFill>
        </p:spPr>
        <p:txBody>
          <a:bodyPr lIns="360000" rIns="720000" anchor="b"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</a:rPr>
              <a:t>EMBRACE ARTIFICIAL INTELLIGENCE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F10A7-5402-95DF-5B20-5AAF57E59C73}"/>
              </a:ext>
            </a:extLst>
          </p:cNvPr>
          <p:cNvSpPr txBox="1"/>
          <p:nvPr/>
        </p:nvSpPr>
        <p:spPr>
          <a:xfrm>
            <a:off x="6096000" y="785395"/>
            <a:ext cx="6096000" cy="2308324"/>
          </a:xfrm>
          <a:prstGeom prst="rect">
            <a:avLst/>
          </a:prstGeom>
          <a:noFill/>
        </p:spPr>
        <p:txBody>
          <a:bodyPr wrap="square" lIns="720000" rIns="720000" rtlCol="0" anchor="b">
            <a:spAutoFit/>
          </a:bodyPr>
          <a:lstStyle/>
          <a:p>
            <a:r>
              <a:rPr lang="en-US" dirty="0"/>
              <a:t>Ever since the birth of </a:t>
            </a:r>
            <a:r>
              <a:rPr lang="en-US" dirty="0">
                <a:solidFill>
                  <a:schemeClr val="accent4"/>
                </a:solidFill>
              </a:rPr>
              <a:t>LEADS</a:t>
            </a:r>
            <a:r>
              <a:rPr lang="en-US" dirty="0"/>
              <a:t>, AI has been destined to play a role of importance that does not overshadow but assists the driver.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Both traditional machine learning and deep learning are widely used everywhere in </a:t>
            </a:r>
            <a:r>
              <a:rPr lang="en-US" dirty="0">
                <a:solidFill>
                  <a:schemeClr val="accent4"/>
                </a:solidFill>
              </a:rPr>
              <a:t>LEADS</a:t>
            </a:r>
            <a:r>
              <a:rPr lang="en-US" dirty="0"/>
              <a:t>. They provide users with robust and intelligent experiences in various scenarios, big and small.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3176FEC-7FE2-D576-CE92-C66891F0651F}"/>
              </a:ext>
            </a:extLst>
          </p:cNvPr>
          <p:cNvSpPr/>
          <p:nvPr/>
        </p:nvSpPr>
        <p:spPr>
          <a:xfrm>
            <a:off x="861060" y="3763414"/>
            <a:ext cx="4777740" cy="265262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60B94A3-B581-0C98-5DE1-00C4B0899F88}"/>
              </a:ext>
            </a:extLst>
          </p:cNvPr>
          <p:cNvSpPr/>
          <p:nvPr/>
        </p:nvSpPr>
        <p:spPr>
          <a:xfrm>
            <a:off x="6553202" y="3763413"/>
            <a:ext cx="4777740" cy="2652627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Artificial Intelligence with solid fill">
            <a:extLst>
              <a:ext uri="{FF2B5EF4-FFF2-40B4-BE49-F238E27FC236}">
                <a16:creationId xmlns:a16="http://schemas.microsoft.com/office/drawing/2014/main" id="{7E1FFE4C-9E59-C824-D61C-F2052CCDE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5443" y="5986374"/>
            <a:ext cx="288000" cy="288000"/>
          </a:xfrm>
          <a:prstGeom prst="rect">
            <a:avLst/>
          </a:prstGeom>
        </p:spPr>
      </p:pic>
      <p:pic>
        <p:nvPicPr>
          <p:cNvPr id="17" name="Graphic 16" descr="Slot Machine Lose with solid fill">
            <a:extLst>
              <a:ext uri="{FF2B5EF4-FFF2-40B4-BE49-F238E27FC236}">
                <a16:creationId xmlns:a16="http://schemas.microsoft.com/office/drawing/2014/main" id="{0321A6CF-4BA3-C876-62C3-F1A07EDB7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8740" y="5986374"/>
            <a:ext cx="287172" cy="287172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DFDCB27-6F22-6040-7211-752455876111}"/>
              </a:ext>
            </a:extLst>
          </p:cNvPr>
          <p:cNvSpPr/>
          <p:nvPr/>
        </p:nvSpPr>
        <p:spPr>
          <a:xfrm>
            <a:off x="1408897" y="4165123"/>
            <a:ext cx="1509081" cy="6650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Performance Checker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1A4F97D-EB1E-B126-B6C7-B5C458E202E7}"/>
              </a:ext>
            </a:extLst>
          </p:cNvPr>
          <p:cNvSpPr/>
          <p:nvPr/>
        </p:nvSpPr>
        <p:spPr>
          <a:xfrm>
            <a:off x="3578043" y="4165123"/>
            <a:ext cx="1509081" cy="6650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Data Inference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DABACB5-1B49-5D16-5582-0C16BCDDB0CE}"/>
              </a:ext>
            </a:extLst>
          </p:cNvPr>
          <p:cNvSpPr/>
          <p:nvPr/>
        </p:nvSpPr>
        <p:spPr>
          <a:xfrm>
            <a:off x="9271930" y="4165122"/>
            <a:ext cx="1509081" cy="6650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Data Inference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0188902-52E3-738E-30C7-12E0B15D0FB8}"/>
              </a:ext>
            </a:extLst>
          </p:cNvPr>
          <p:cNvSpPr/>
          <p:nvPr/>
        </p:nvSpPr>
        <p:spPr>
          <a:xfrm>
            <a:off x="9271930" y="5350869"/>
            <a:ext cx="1509081" cy="6650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Jarvis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BDFEE82-8243-BE02-041B-37C6122E99E3}"/>
              </a:ext>
            </a:extLst>
          </p:cNvPr>
          <p:cNvSpPr/>
          <p:nvPr/>
        </p:nvSpPr>
        <p:spPr>
          <a:xfrm>
            <a:off x="7104202" y="4165122"/>
            <a:ext cx="1509081" cy="6650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Driver Scoring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FCE212E-A14C-BAE1-8547-14B6E0CEE031}"/>
              </a:ext>
            </a:extLst>
          </p:cNvPr>
          <p:cNvSpPr/>
          <p:nvPr/>
        </p:nvSpPr>
        <p:spPr>
          <a:xfrm>
            <a:off x="1408896" y="5350869"/>
            <a:ext cx="1509081" cy="6650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EBI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059C277-1DFB-6639-FA73-FD0F9CB4ECEB}"/>
              </a:ext>
            </a:extLst>
          </p:cNvPr>
          <p:cNvSpPr/>
          <p:nvPr/>
        </p:nvSpPr>
        <p:spPr>
          <a:xfrm>
            <a:off x="3576624" y="5350869"/>
            <a:ext cx="1509081" cy="6650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ATBS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58E4FD-5495-8C4D-8AA8-C1262B1835C3}"/>
              </a:ext>
            </a:extLst>
          </p:cNvPr>
          <p:cNvSpPr/>
          <p:nvPr/>
        </p:nvSpPr>
        <p:spPr>
          <a:xfrm>
            <a:off x="7109414" y="5350869"/>
            <a:ext cx="1509081" cy="6650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Training Quantification</a:t>
            </a:r>
          </a:p>
        </p:txBody>
      </p:sp>
    </p:spTree>
    <p:extLst>
      <p:ext uri="{BB962C8B-B14F-4D97-AF65-F5344CB8AC3E}">
        <p14:creationId xmlns:p14="http://schemas.microsoft.com/office/powerpoint/2010/main" val="144268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60B2514-928F-6309-3B68-0B8287A0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0898"/>
            <a:ext cx="5715000" cy="1415583"/>
          </a:xfrm>
        </p:spPr>
        <p:txBody>
          <a:bodyPr lIns="648000" rIns="360000" anchor="ctr">
            <a:normAutofit/>
          </a:bodyPr>
          <a:lstStyle/>
          <a:p>
            <a:r>
              <a:rPr lang="en-US" sz="5400" b="1" dirty="0">
                <a:solidFill>
                  <a:schemeClr val="accent4"/>
                </a:solidFill>
              </a:rPr>
              <a:t>OUR AMBITION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24C8CED-8197-33C3-18B9-BE5FF6DC7C86}"/>
              </a:ext>
            </a:extLst>
          </p:cNvPr>
          <p:cNvSpPr/>
          <p:nvPr/>
        </p:nvSpPr>
        <p:spPr>
          <a:xfrm>
            <a:off x="5715000" y="914772"/>
            <a:ext cx="5829300" cy="86026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90ACC7"/>
                </a:solidFill>
              </a:rPr>
              <a:t>Phase I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Vehicle Instrument Display Cluster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1CF1AE8-102D-9DA1-8132-D5ADB418D715}"/>
              </a:ext>
            </a:extLst>
          </p:cNvPr>
          <p:cNvSpPr/>
          <p:nvPr/>
        </p:nvSpPr>
        <p:spPr>
          <a:xfrm>
            <a:off x="5715000" y="1958714"/>
            <a:ext cx="5829300" cy="86026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90ACC7"/>
                </a:solidFill>
              </a:rPr>
              <a:t>Phase II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Cloud Data Repository with Live Video Feed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849994B-D63D-6ACA-2213-0EC2C91AF7E4}"/>
              </a:ext>
            </a:extLst>
          </p:cNvPr>
          <p:cNvSpPr/>
          <p:nvPr/>
        </p:nvSpPr>
        <p:spPr>
          <a:xfrm>
            <a:off x="5715000" y="2998869"/>
            <a:ext cx="5829300" cy="86026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90ACC7"/>
                </a:solidFill>
              </a:rPr>
              <a:t>Phase III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Remote Analyst and Onboard Control System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D0150C6-6EE7-52DC-CDAF-C74DC6CA9389}"/>
              </a:ext>
            </a:extLst>
          </p:cNvPr>
          <p:cNvSpPr/>
          <p:nvPr/>
        </p:nvSpPr>
        <p:spPr>
          <a:xfrm>
            <a:off x="5715000" y="4039024"/>
            <a:ext cx="5829300" cy="860261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accent4"/>
                </a:solidFill>
              </a:rPr>
              <a:t>Phase IV</a:t>
            </a:r>
            <a:endParaRPr lang="en-US" b="1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Road Datasets with Comprehensive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Annotation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69FEC9-60DD-F242-70FB-4634965E58EF}"/>
              </a:ext>
            </a:extLst>
          </p:cNvPr>
          <p:cNvSpPr/>
          <p:nvPr/>
        </p:nvSpPr>
        <p:spPr>
          <a:xfrm>
            <a:off x="5715000" y="5079178"/>
            <a:ext cx="5829300" cy="860261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accent4"/>
                </a:solidFill>
              </a:rPr>
              <a:t>Phase V</a:t>
            </a:r>
            <a:endParaRPr lang="en-US" b="1" dirty="0">
              <a:solidFill>
                <a:schemeClr val="accent4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Deep Learning Models Trained on the Road Datasets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1B9D6AD9-3166-5F5D-661E-A02F0BE70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6300" y="4063904"/>
            <a:ext cx="288000" cy="288000"/>
          </a:xfrm>
          <a:prstGeom prst="rect">
            <a:avLst/>
          </a:prstGeom>
        </p:spPr>
      </p:pic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4A2B5CFD-FAEF-A2BA-2779-3350D9BBE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6300" y="5104058"/>
            <a:ext cx="288000" cy="288000"/>
          </a:xfrm>
          <a:prstGeom prst="rect">
            <a:avLst/>
          </a:prstGeom>
        </p:spPr>
      </p:pic>
      <p:pic>
        <p:nvPicPr>
          <p:cNvPr id="15" name="Graphic 14" descr="Morse Code with solid fill">
            <a:extLst>
              <a:ext uri="{FF2B5EF4-FFF2-40B4-BE49-F238E27FC236}">
                <a16:creationId xmlns:a16="http://schemas.microsoft.com/office/drawing/2014/main" id="{42CE23DB-E834-AFAD-BD4C-365C1092C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6530" y="3017364"/>
            <a:ext cx="288000" cy="288000"/>
          </a:xfrm>
          <a:prstGeom prst="rect">
            <a:avLst/>
          </a:prstGeom>
        </p:spPr>
      </p:pic>
      <p:pic>
        <p:nvPicPr>
          <p:cNvPr id="16" name="Graphic 15" descr="Morse Code with solid fill">
            <a:extLst>
              <a:ext uri="{FF2B5EF4-FFF2-40B4-BE49-F238E27FC236}">
                <a16:creationId xmlns:a16="http://schemas.microsoft.com/office/drawing/2014/main" id="{12F35469-55C0-06A8-502A-1CEE79A0D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6530" y="1983542"/>
            <a:ext cx="288000" cy="288000"/>
          </a:xfrm>
          <a:prstGeom prst="rect">
            <a:avLst/>
          </a:prstGeom>
        </p:spPr>
      </p:pic>
      <p:pic>
        <p:nvPicPr>
          <p:cNvPr id="17" name="Graphic 16" descr="Morse Code with solid fill">
            <a:extLst>
              <a:ext uri="{FF2B5EF4-FFF2-40B4-BE49-F238E27FC236}">
                <a16:creationId xmlns:a16="http://schemas.microsoft.com/office/drawing/2014/main" id="{61E89E14-C11E-BACC-2559-04010A88C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6530" y="944452"/>
            <a:ext cx="288000" cy="288000"/>
          </a:xfrm>
          <a:prstGeom prst="rect">
            <a:avLst/>
          </a:prstGeom>
        </p:spPr>
      </p:pic>
      <p:pic>
        <p:nvPicPr>
          <p:cNvPr id="18" name="Graphic 17" descr="Morse Code with solid fill">
            <a:extLst>
              <a:ext uri="{FF2B5EF4-FFF2-40B4-BE49-F238E27FC236}">
                <a16:creationId xmlns:a16="http://schemas.microsoft.com/office/drawing/2014/main" id="{CFEA909F-7958-0C7E-19CF-9A1E8C6978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700" y="2204179"/>
            <a:ext cx="369332" cy="3693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A330F27-4084-F55A-8401-B573720D9337}"/>
              </a:ext>
            </a:extLst>
          </p:cNvPr>
          <p:cNvSpPr txBox="1"/>
          <p:nvPr/>
        </p:nvSpPr>
        <p:spPr>
          <a:xfrm>
            <a:off x="1017032" y="2204179"/>
            <a:ext cx="204043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Open-source codes </a:t>
            </a:r>
          </a:p>
        </p:txBody>
      </p:sp>
      <p:pic>
        <p:nvPicPr>
          <p:cNvPr id="20" name="Graphic 19" descr="Morse Code with solid fill">
            <a:extLst>
              <a:ext uri="{FF2B5EF4-FFF2-40B4-BE49-F238E27FC236}">
                <a16:creationId xmlns:a16="http://schemas.microsoft.com/office/drawing/2014/main" id="{93CC8581-ECC4-4D52-D1F5-E6E5AD6EB5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68300" y="5104058"/>
            <a:ext cx="288000" cy="288000"/>
          </a:xfrm>
          <a:prstGeom prst="rect">
            <a:avLst/>
          </a:prstGeom>
        </p:spPr>
      </p:pic>
      <p:pic>
        <p:nvPicPr>
          <p:cNvPr id="21" name="Graphic 20" descr="Document with solid fill">
            <a:extLst>
              <a:ext uri="{FF2B5EF4-FFF2-40B4-BE49-F238E27FC236}">
                <a16:creationId xmlns:a16="http://schemas.microsoft.com/office/drawing/2014/main" id="{918383C2-F7D9-0822-D1B6-AFC5B35562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47700" y="3244334"/>
            <a:ext cx="369332" cy="3693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2877CE5-AFE8-8328-705F-13A26DF28328}"/>
              </a:ext>
            </a:extLst>
          </p:cNvPr>
          <p:cNvSpPr txBox="1"/>
          <p:nvPr/>
        </p:nvSpPr>
        <p:spPr>
          <a:xfrm>
            <a:off x="1017032" y="3244334"/>
            <a:ext cx="17819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Published papers</a:t>
            </a:r>
          </a:p>
        </p:txBody>
      </p:sp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26CD685-A2F6-EB66-ED09-F1D1A7C5283B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4284489"/>
            <a:ext cx="369333" cy="3693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C1485C8-07C6-B18A-E271-633481E4AEB7}"/>
              </a:ext>
            </a:extLst>
          </p:cNvPr>
          <p:cNvSpPr txBox="1"/>
          <p:nvPr/>
        </p:nvSpPr>
        <p:spPr>
          <a:xfrm>
            <a:off x="1017032" y="4284490"/>
            <a:ext cx="23680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err="1">
                <a:solidFill>
                  <a:schemeClr val="accent4"/>
                </a:solidFill>
              </a:rPr>
              <a:t>ProjectNeura</a:t>
            </a:r>
            <a:r>
              <a:rPr lang="en-US" dirty="0">
                <a:solidFill>
                  <a:schemeClr val="accent4"/>
                </a:solidFill>
              </a:rPr>
              <a:t>/LEADS</a:t>
            </a:r>
          </a:p>
        </p:txBody>
      </p:sp>
      <p:pic>
        <p:nvPicPr>
          <p:cNvPr id="27" name="Graphic 26" descr="Internet with solid fill">
            <a:extLst>
              <a:ext uri="{FF2B5EF4-FFF2-40B4-BE49-F238E27FC236}">
                <a16:creationId xmlns:a16="http://schemas.microsoft.com/office/drawing/2014/main" id="{D5DA8FED-69BD-6FB5-1D66-B8B210F1E2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7700" y="5324642"/>
            <a:ext cx="369332" cy="3693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8D717F8-9C58-39A1-D324-7E6964CA2153}"/>
              </a:ext>
            </a:extLst>
          </p:cNvPr>
          <p:cNvSpPr txBox="1"/>
          <p:nvPr/>
        </p:nvSpPr>
        <p:spPr>
          <a:xfrm>
            <a:off x="1017032" y="5323458"/>
            <a:ext cx="33127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hlinkClick r:id="rId15"/>
              </a:rPr>
              <a:t>https://leads.projectneura.org</a:t>
            </a:r>
            <a:endParaRPr lang="en-US" dirty="0"/>
          </a:p>
        </p:txBody>
      </p:sp>
      <p:pic>
        <p:nvPicPr>
          <p:cNvPr id="30" name="Graphic 29" descr="Morse Code with solid fill">
            <a:extLst>
              <a:ext uri="{FF2B5EF4-FFF2-40B4-BE49-F238E27FC236}">
                <a16:creationId xmlns:a16="http://schemas.microsoft.com/office/drawing/2014/main" id="{354CD114-196A-645C-59A7-CC138D8F83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68300" y="4063904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1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D222-16D9-B56F-D1A7-EF42B313718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</a:rPr>
              <a:t>What We Have Achieved</a:t>
            </a:r>
          </a:p>
        </p:txBody>
      </p:sp>
    </p:spTree>
    <p:extLst>
      <p:ext uri="{BB962C8B-B14F-4D97-AF65-F5344CB8AC3E}">
        <p14:creationId xmlns:p14="http://schemas.microsoft.com/office/powerpoint/2010/main" val="139195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4425-E07F-0358-E58F-12E46FD1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5400" b="1" dirty="0">
                <a:solidFill>
                  <a:srgbClr val="FAD12B"/>
                </a:solidFill>
              </a:rPr>
              <a:t>TECHNICAL REPORT</a:t>
            </a:r>
          </a:p>
        </p:txBody>
      </p:sp>
    </p:spTree>
    <p:extLst>
      <p:ext uri="{BB962C8B-B14F-4D97-AF65-F5344CB8AC3E}">
        <p14:creationId xmlns:p14="http://schemas.microsoft.com/office/powerpoint/2010/main" val="147856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Timeless">
      <a:dk1>
        <a:srgbClr val="000000"/>
      </a:dk1>
      <a:lt1>
        <a:srgbClr val="FFFFFF"/>
      </a:lt1>
      <a:dk2>
        <a:srgbClr val="343751"/>
      </a:dk2>
      <a:lt2>
        <a:srgbClr val="FFFFFF"/>
      </a:lt2>
      <a:accent1>
        <a:srgbClr val="90ACC7"/>
      </a:accent1>
      <a:accent2>
        <a:srgbClr val="ED7D31"/>
      </a:accent2>
      <a:accent3>
        <a:srgbClr val="E4E4E4"/>
      </a:accent3>
      <a:accent4>
        <a:srgbClr val="FAD12B"/>
      </a:accent4>
      <a:accent5>
        <a:srgbClr val="343751"/>
      </a:accent5>
      <a:accent6>
        <a:srgbClr val="181C20"/>
      </a:accent6>
      <a:hlink>
        <a:srgbClr val="009192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117</TotalTime>
  <Words>380</Words>
  <Application>Microsoft Macintosh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Office 2013 - 2022 Theme</vt:lpstr>
      <vt:lpstr>LEADS: Lightweight Embedded Assisted Driving System</vt:lpstr>
      <vt:lpstr>LEADS ECOLOGY</vt:lpstr>
      <vt:lpstr>OUR MISSION</vt:lpstr>
      <vt:lpstr>EMBRACE ARTIFICIAL INTELLIGENCE</vt:lpstr>
      <vt:lpstr>OUR AMBITION</vt:lpstr>
      <vt:lpstr>What We Have Achieved</vt:lpstr>
      <vt:lpstr>TECHNICAL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LEADS VeC</dc:title>
  <dc:creator>Tianhao Fu</dc:creator>
  <cp:lastModifiedBy>Tianhao Fu</cp:lastModifiedBy>
  <cp:revision>1</cp:revision>
  <dcterms:created xsi:type="dcterms:W3CDTF">2024-07-23T07:40:19Z</dcterms:created>
  <dcterms:modified xsi:type="dcterms:W3CDTF">2024-07-25T07:37:47Z</dcterms:modified>
</cp:coreProperties>
</file>