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12B"/>
    <a:srgbClr val="171B21"/>
    <a:srgbClr val="90ACC7"/>
    <a:srgbClr val="343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8F682-DF01-404E-B59F-6BDA13BCEEDE}" v="78" dt="2024-07-24T10:52:30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6"/>
    <p:restoredTop sz="94720"/>
  </p:normalViewPr>
  <p:slideViewPr>
    <p:cSldViewPr snapToGrid="0">
      <p:cViewPr varScale="1">
        <p:scale>
          <a:sx n="175" d="100"/>
          <a:sy n="175" d="100"/>
        </p:scale>
        <p:origin x="18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hao Fu" userId="3c5ffcaadea6c056" providerId="LiveId" clId="{2628F682-DF01-404E-B59F-6BDA13BCEEDE}"/>
    <pc:docChg chg="undo custSel addSld delSld modSld sldOrd">
      <pc:chgData name="Tianhao Fu" userId="3c5ffcaadea6c056" providerId="LiveId" clId="{2628F682-DF01-404E-B59F-6BDA13BCEEDE}" dt="2024-07-24T11:03:01.905" v="3419" actId="478"/>
      <pc:docMkLst>
        <pc:docMk/>
      </pc:docMkLst>
      <pc:sldChg chg="addSp modSp mod setBg">
        <pc:chgData name="Tianhao Fu" userId="3c5ffcaadea6c056" providerId="LiveId" clId="{2628F682-DF01-404E-B59F-6BDA13BCEEDE}" dt="2024-07-24T09:17:06.968" v="2441" actId="113"/>
        <pc:sldMkLst>
          <pc:docMk/>
          <pc:sldMk cId="2679133407" sldId="256"/>
        </pc:sldMkLst>
        <pc:spChg chg="mod">
          <ac:chgData name="Tianhao Fu" userId="3c5ffcaadea6c056" providerId="LiveId" clId="{2628F682-DF01-404E-B59F-6BDA13BCEEDE}" dt="2024-07-24T09:17:06.968" v="2441" actId="113"/>
          <ac:spMkLst>
            <pc:docMk/>
            <pc:sldMk cId="2679133407" sldId="256"/>
            <ac:spMk id="2" creationId="{77FEA460-627F-C105-DA42-3AD952AA3A60}"/>
          </ac:spMkLst>
        </pc:spChg>
        <pc:spChg chg="mod">
          <ac:chgData name="Tianhao Fu" userId="3c5ffcaadea6c056" providerId="LiveId" clId="{2628F682-DF01-404E-B59F-6BDA13BCEEDE}" dt="2024-07-24T09:04:02.122" v="2203" actId="255"/>
          <ac:spMkLst>
            <pc:docMk/>
            <pc:sldMk cId="2679133407" sldId="256"/>
            <ac:spMk id="3" creationId="{54E7C4DC-1390-7E56-69FD-CF28A90C7AF8}"/>
          </ac:spMkLst>
        </pc:spChg>
        <pc:spChg chg="add mod">
          <ac:chgData name="Tianhao Fu" userId="3c5ffcaadea6c056" providerId="LiveId" clId="{2628F682-DF01-404E-B59F-6BDA13BCEEDE}" dt="2024-07-24T09:02:07.636" v="2190" actId="14100"/>
          <ac:spMkLst>
            <pc:docMk/>
            <pc:sldMk cId="2679133407" sldId="256"/>
            <ac:spMk id="4" creationId="{2107007A-6605-E5A2-2275-0F0EB3913C97}"/>
          </ac:spMkLst>
        </pc:spChg>
        <pc:spChg chg="add mod">
          <ac:chgData name="Tianhao Fu" userId="3c5ffcaadea6c056" providerId="LiveId" clId="{2628F682-DF01-404E-B59F-6BDA13BCEEDE}" dt="2024-07-24T09:02:53.010" v="2197" actId="1076"/>
          <ac:spMkLst>
            <pc:docMk/>
            <pc:sldMk cId="2679133407" sldId="256"/>
            <ac:spMk id="5" creationId="{F986577C-2CAB-979C-0EA1-9BE403917DF3}"/>
          </ac:spMkLst>
        </pc:spChg>
        <pc:picChg chg="add mod">
          <ac:chgData name="Tianhao Fu" userId="3c5ffcaadea6c056" providerId="LiveId" clId="{2628F682-DF01-404E-B59F-6BDA13BCEEDE}" dt="2024-07-24T09:03:00.538" v="2200" actId="1076"/>
          <ac:picMkLst>
            <pc:docMk/>
            <pc:sldMk cId="2679133407" sldId="256"/>
            <ac:picMk id="1026" creationId="{AA65CB3D-3533-C08A-1D38-6DB25121972E}"/>
          </ac:picMkLst>
        </pc:picChg>
      </pc:sldChg>
      <pc:sldChg chg="addSp delSp modSp new del mod setBg">
        <pc:chgData name="Tianhao Fu" userId="3c5ffcaadea6c056" providerId="LiveId" clId="{2628F682-DF01-404E-B59F-6BDA13BCEEDE}" dt="2024-07-24T04:53:55.563" v="496" actId="2696"/>
        <pc:sldMkLst>
          <pc:docMk/>
          <pc:sldMk cId="1086937750" sldId="257"/>
        </pc:sldMkLst>
        <pc:spChg chg="del">
          <ac:chgData name="Tianhao Fu" userId="3c5ffcaadea6c056" providerId="LiveId" clId="{2628F682-DF01-404E-B59F-6BDA13BCEEDE}" dt="2024-07-24T04:21:51.155" v="57" actId="478"/>
          <ac:spMkLst>
            <pc:docMk/>
            <pc:sldMk cId="1086937750" sldId="257"/>
            <ac:spMk id="2" creationId="{43AEA0B8-07E0-B331-298A-CE72BAC035F5}"/>
          </ac:spMkLst>
        </pc:spChg>
        <pc:spChg chg="del">
          <ac:chgData name="Tianhao Fu" userId="3c5ffcaadea6c056" providerId="LiveId" clId="{2628F682-DF01-404E-B59F-6BDA13BCEEDE}" dt="2024-07-24T04:21:52.234" v="58" actId="478"/>
          <ac:spMkLst>
            <pc:docMk/>
            <pc:sldMk cId="1086937750" sldId="257"/>
            <ac:spMk id="3" creationId="{41FDCAC5-35FF-1F31-C36A-8A688E3CF1AB}"/>
          </ac:spMkLst>
        </pc:spChg>
        <pc:spChg chg="add del mod">
          <ac:chgData name="Tianhao Fu" userId="3c5ffcaadea6c056" providerId="LiveId" clId="{2628F682-DF01-404E-B59F-6BDA13BCEEDE}" dt="2024-07-24T04:32:28.758" v="185" actId="21"/>
          <ac:spMkLst>
            <pc:docMk/>
            <pc:sldMk cId="1086937750" sldId="257"/>
            <ac:spMk id="4" creationId="{AEDF1A94-5CCB-FA08-D539-BB9727AC946C}"/>
          </ac:spMkLst>
        </pc:spChg>
        <pc:spChg chg="add del">
          <ac:chgData name="Tianhao Fu" userId="3c5ffcaadea6c056" providerId="LiveId" clId="{2628F682-DF01-404E-B59F-6BDA13BCEEDE}" dt="2024-07-24T04:22:53.907" v="74" actId="11529"/>
          <ac:spMkLst>
            <pc:docMk/>
            <pc:sldMk cId="1086937750" sldId="257"/>
            <ac:spMk id="5" creationId="{E45C0DBF-A241-B01B-4DC7-3CDA9974375C}"/>
          </ac:spMkLst>
        </pc:spChg>
        <pc:spChg chg="add del mod">
          <ac:chgData name="Tianhao Fu" userId="3c5ffcaadea6c056" providerId="LiveId" clId="{2628F682-DF01-404E-B59F-6BDA13BCEEDE}" dt="2024-07-24T04:32:28.758" v="185" actId="21"/>
          <ac:spMkLst>
            <pc:docMk/>
            <pc:sldMk cId="1086937750" sldId="257"/>
            <ac:spMk id="6" creationId="{A0C78F58-4C00-64D0-75F8-AE50B379000C}"/>
          </ac:spMkLst>
        </pc:spChg>
        <pc:spChg chg="add del mod">
          <ac:chgData name="Tianhao Fu" userId="3c5ffcaadea6c056" providerId="LiveId" clId="{2628F682-DF01-404E-B59F-6BDA13BCEEDE}" dt="2024-07-24T04:32:51.251" v="189" actId="478"/>
          <ac:spMkLst>
            <pc:docMk/>
            <pc:sldMk cId="1086937750" sldId="257"/>
            <ac:spMk id="7" creationId="{A04DE3A9-4F6A-F261-13E9-A3489CEFF414}"/>
          </ac:spMkLst>
        </pc:spChg>
        <pc:spChg chg="add del mod">
          <ac:chgData name="Tianhao Fu" userId="3c5ffcaadea6c056" providerId="LiveId" clId="{2628F682-DF01-404E-B59F-6BDA13BCEEDE}" dt="2024-07-24T04:32:28.758" v="185" actId="21"/>
          <ac:spMkLst>
            <pc:docMk/>
            <pc:sldMk cId="1086937750" sldId="257"/>
            <ac:spMk id="8" creationId="{C205924B-A9A3-D36A-B043-7DBCB829A970}"/>
          </ac:spMkLst>
        </pc:spChg>
      </pc:sldChg>
      <pc:sldChg chg="addSp delSp modSp new mod ord setBg">
        <pc:chgData name="Tianhao Fu" userId="3c5ffcaadea6c056" providerId="LiveId" clId="{2628F682-DF01-404E-B59F-6BDA13BCEEDE}" dt="2024-07-24T09:47:22.017" v="2925" actId="120"/>
        <pc:sldMkLst>
          <pc:docMk/>
          <pc:sldMk cId="2737534459" sldId="258"/>
        </pc:sldMkLst>
        <pc:spChg chg="del mod">
          <ac:chgData name="Tianhao Fu" userId="3c5ffcaadea6c056" providerId="LiveId" clId="{2628F682-DF01-404E-B59F-6BDA13BCEEDE}" dt="2024-07-24T07:48:14.770" v="664" actId="478"/>
          <ac:spMkLst>
            <pc:docMk/>
            <pc:sldMk cId="2737534459" sldId="258"/>
            <ac:spMk id="2" creationId="{D6FCD83A-CE78-018F-7EB6-CC7912309626}"/>
          </ac:spMkLst>
        </pc:spChg>
        <pc:spChg chg="del mod">
          <ac:chgData name="Tianhao Fu" userId="3c5ffcaadea6c056" providerId="LiveId" clId="{2628F682-DF01-404E-B59F-6BDA13BCEEDE}" dt="2024-07-24T07:47:00.408" v="659" actId="478"/>
          <ac:spMkLst>
            <pc:docMk/>
            <pc:sldMk cId="2737534459" sldId="258"/>
            <ac:spMk id="3" creationId="{164C0BC4-285B-CB89-E1D6-C1D04EAA0B6C}"/>
          </ac:spMkLst>
        </pc:spChg>
        <pc:spChg chg="add del mod">
          <ac:chgData name="Tianhao Fu" userId="3c5ffcaadea6c056" providerId="LiveId" clId="{2628F682-DF01-404E-B59F-6BDA13BCEEDE}" dt="2024-07-24T07:47:02.666" v="661" actId="478"/>
          <ac:spMkLst>
            <pc:docMk/>
            <pc:sldMk cId="2737534459" sldId="258"/>
            <ac:spMk id="5" creationId="{929909E9-F6FB-ACAB-E1E9-61F04740CE5B}"/>
          </ac:spMkLst>
        </pc:spChg>
        <pc:spChg chg="add del mod">
          <ac:chgData name="Tianhao Fu" userId="3c5ffcaadea6c056" providerId="LiveId" clId="{2628F682-DF01-404E-B59F-6BDA13BCEEDE}" dt="2024-07-24T07:59:56.665" v="837" actId="478"/>
          <ac:spMkLst>
            <pc:docMk/>
            <pc:sldMk cId="2737534459" sldId="258"/>
            <ac:spMk id="6" creationId="{B8175EF3-5F57-5DF1-6B4F-E7ECA7AD41A4}"/>
          </ac:spMkLst>
        </pc:spChg>
        <pc:spChg chg="add del mod">
          <ac:chgData name="Tianhao Fu" userId="3c5ffcaadea6c056" providerId="LiveId" clId="{2628F682-DF01-404E-B59F-6BDA13BCEEDE}" dt="2024-07-24T07:48:16.206" v="665" actId="478"/>
          <ac:spMkLst>
            <pc:docMk/>
            <pc:sldMk cId="2737534459" sldId="258"/>
            <ac:spMk id="8" creationId="{E615A92C-684F-F9C5-1F18-4E202AC8E363}"/>
          </ac:spMkLst>
        </pc:spChg>
        <pc:spChg chg="add mod">
          <ac:chgData name="Tianhao Fu" userId="3c5ffcaadea6c056" providerId="LiveId" clId="{2628F682-DF01-404E-B59F-6BDA13BCEEDE}" dt="2024-07-24T09:19:09.504" v="2446" actId="20577"/>
          <ac:spMkLst>
            <pc:docMk/>
            <pc:sldMk cId="2737534459" sldId="258"/>
            <ac:spMk id="9" creationId="{49E307C5-5510-6176-3A67-B1012F2EAAB4}"/>
          </ac:spMkLst>
        </pc:spChg>
        <pc:spChg chg="add mod">
          <ac:chgData name="Tianhao Fu" userId="3c5ffcaadea6c056" providerId="LiveId" clId="{2628F682-DF01-404E-B59F-6BDA13BCEEDE}" dt="2024-07-24T09:47:22.017" v="2925" actId="120"/>
          <ac:spMkLst>
            <pc:docMk/>
            <pc:sldMk cId="2737534459" sldId="258"/>
            <ac:spMk id="10" creationId="{760B2514-928F-6309-3B68-0B8287A0F32D}"/>
          </ac:spMkLst>
        </pc:spChg>
        <pc:spChg chg="add mod">
          <ac:chgData name="Tianhao Fu" userId="3c5ffcaadea6c056" providerId="LiveId" clId="{2628F682-DF01-404E-B59F-6BDA13BCEEDE}" dt="2024-07-24T09:18:41.374" v="2445" actId="113"/>
          <ac:spMkLst>
            <pc:docMk/>
            <pc:sldMk cId="2737534459" sldId="258"/>
            <ac:spMk id="11" creationId="{F5808D5F-7086-4266-0583-6981ED231DAF}"/>
          </ac:spMkLst>
        </pc:spChg>
        <pc:spChg chg="add mod">
          <ac:chgData name="Tianhao Fu" userId="3c5ffcaadea6c056" providerId="LiveId" clId="{2628F682-DF01-404E-B59F-6BDA13BCEEDE}" dt="2024-07-24T09:18:35.925" v="2443" actId="113"/>
          <ac:spMkLst>
            <pc:docMk/>
            <pc:sldMk cId="2737534459" sldId="258"/>
            <ac:spMk id="12" creationId="{924C8CED-8197-33C3-18B9-BE5FF6DC7C86}"/>
          </ac:spMkLst>
        </pc:spChg>
        <pc:spChg chg="add mod">
          <ac:chgData name="Tianhao Fu" userId="3c5ffcaadea6c056" providerId="LiveId" clId="{2628F682-DF01-404E-B59F-6BDA13BCEEDE}" dt="2024-07-24T09:46:20.326" v="2913" actId="3064"/>
          <ac:spMkLst>
            <pc:docMk/>
            <pc:sldMk cId="2737534459" sldId="258"/>
            <ac:spMk id="13" creationId="{09DED1D1-39DD-EF16-692F-9E3773284159}"/>
          </ac:spMkLst>
        </pc:spChg>
      </pc:sldChg>
      <pc:sldChg chg="addSp delSp modSp new mod ord setBg">
        <pc:chgData name="Tianhao Fu" userId="3c5ffcaadea6c056" providerId="LiveId" clId="{2628F682-DF01-404E-B59F-6BDA13BCEEDE}" dt="2024-07-24T09:17:01.883" v="2440" actId="113"/>
        <pc:sldMkLst>
          <pc:docMk/>
          <pc:sldMk cId="1881318779" sldId="259"/>
        </pc:sldMkLst>
        <pc:spChg chg="mod">
          <ac:chgData name="Tianhao Fu" userId="3c5ffcaadea6c056" providerId="LiveId" clId="{2628F682-DF01-404E-B59F-6BDA13BCEEDE}" dt="2024-07-24T09:16:49.676" v="2433" actId="113"/>
          <ac:spMkLst>
            <pc:docMk/>
            <pc:sldMk cId="1881318779" sldId="259"/>
            <ac:spMk id="2" creationId="{8699D222-16D9-B56F-D1A7-EF42B3137189}"/>
          </ac:spMkLst>
        </pc:spChg>
        <pc:spChg chg="del">
          <ac:chgData name="Tianhao Fu" userId="3c5ffcaadea6c056" providerId="LiveId" clId="{2628F682-DF01-404E-B59F-6BDA13BCEEDE}" dt="2024-07-24T04:32:24.580" v="184" actId="478"/>
          <ac:spMkLst>
            <pc:docMk/>
            <pc:sldMk cId="1881318779" sldId="259"/>
            <ac:spMk id="3" creationId="{577919CD-0FF4-F802-0C5F-AB58A0F102E6}"/>
          </ac:spMkLst>
        </pc:spChg>
        <pc:spChg chg="add del mod">
          <ac:chgData name="Tianhao Fu" userId="3c5ffcaadea6c056" providerId="LiveId" clId="{2628F682-DF01-404E-B59F-6BDA13BCEEDE}" dt="2024-07-24T04:55:43.301" v="553" actId="478"/>
          <ac:spMkLst>
            <pc:docMk/>
            <pc:sldMk cId="1881318779" sldId="259"/>
            <ac:spMk id="4" creationId="{0C5382A1-66BA-556F-ED9C-9039DA382635}"/>
          </ac:spMkLst>
        </pc:spChg>
        <pc:spChg chg="add del mod">
          <ac:chgData name="Tianhao Fu" userId="3c5ffcaadea6c056" providerId="LiveId" clId="{2628F682-DF01-404E-B59F-6BDA13BCEEDE}" dt="2024-07-24T04:38:43.441" v="249" actId="478"/>
          <ac:spMkLst>
            <pc:docMk/>
            <pc:sldMk cId="1881318779" sldId="259"/>
            <ac:spMk id="5" creationId="{262237D0-DA1D-D8C5-F3E9-2B42D50C51ED}"/>
          </ac:spMkLst>
        </pc:spChg>
        <pc:spChg chg="add del mod">
          <ac:chgData name="Tianhao Fu" userId="3c5ffcaadea6c056" providerId="LiveId" clId="{2628F682-DF01-404E-B59F-6BDA13BCEEDE}" dt="2024-07-24T04:38:43.441" v="249" actId="478"/>
          <ac:spMkLst>
            <pc:docMk/>
            <pc:sldMk cId="1881318779" sldId="259"/>
            <ac:spMk id="6" creationId="{8910271B-B7E0-69C2-FA44-243AD4E34BDF}"/>
          </ac:spMkLst>
        </pc:spChg>
        <pc:spChg chg="add del mod">
          <ac:chgData name="Tianhao Fu" userId="3c5ffcaadea6c056" providerId="LiveId" clId="{2628F682-DF01-404E-B59F-6BDA13BCEEDE}" dt="2024-07-24T04:38:43.441" v="249" actId="478"/>
          <ac:spMkLst>
            <pc:docMk/>
            <pc:sldMk cId="1881318779" sldId="259"/>
            <ac:spMk id="7" creationId="{C510F6DC-A73D-4A82-6C0E-5D4F0429BE74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8" creationId="{40C59D6A-D0F8-190F-98E3-11792D833A64}"/>
          </ac:spMkLst>
        </pc:spChg>
        <pc:spChg chg="add del">
          <ac:chgData name="Tianhao Fu" userId="3c5ffcaadea6c056" providerId="LiveId" clId="{2628F682-DF01-404E-B59F-6BDA13BCEEDE}" dt="2024-07-24T04:33:15.683" v="208" actId="11529"/>
          <ac:spMkLst>
            <pc:docMk/>
            <pc:sldMk cId="1881318779" sldId="259"/>
            <ac:spMk id="9" creationId="{41395497-11D6-413B-A95A-6C44B7F5C13C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10" creationId="{C424FC15-4CE3-EF21-DEF8-BDAD29B2C41F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11" creationId="{502BC318-A403-8D97-BD15-9618656B02BF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12" creationId="{E19041E1-4444-8D61-5A8F-A6D7EC1887C6}"/>
          </ac:spMkLst>
        </pc:spChg>
        <pc:spChg chg="add mod">
          <ac:chgData name="Tianhao Fu" userId="3c5ffcaadea6c056" providerId="LiveId" clId="{2628F682-DF01-404E-B59F-6BDA13BCEEDE}" dt="2024-07-24T09:16:59.950" v="2438" actId="113"/>
          <ac:spMkLst>
            <pc:docMk/>
            <pc:sldMk cId="1881318779" sldId="259"/>
            <ac:spMk id="13" creationId="{1FF3259D-980D-B79C-3A5D-732B2C397373}"/>
          </ac:spMkLst>
        </pc:spChg>
        <pc:spChg chg="add mod">
          <ac:chgData name="Tianhao Fu" userId="3c5ffcaadea6c056" providerId="LiveId" clId="{2628F682-DF01-404E-B59F-6BDA13BCEEDE}" dt="2024-07-24T09:16:55.905" v="2435" actId="113"/>
          <ac:spMkLst>
            <pc:docMk/>
            <pc:sldMk cId="1881318779" sldId="259"/>
            <ac:spMk id="14" creationId="{4AF114A6-698C-CAF4-47C5-A4B9B3A8BB57}"/>
          </ac:spMkLst>
        </pc:spChg>
        <pc:spChg chg="add mod">
          <ac:chgData name="Tianhao Fu" userId="3c5ffcaadea6c056" providerId="LiveId" clId="{2628F682-DF01-404E-B59F-6BDA13BCEEDE}" dt="2024-07-24T09:16:57.892" v="2436" actId="113"/>
          <ac:spMkLst>
            <pc:docMk/>
            <pc:sldMk cId="1881318779" sldId="259"/>
            <ac:spMk id="17" creationId="{49671BFB-9538-FF31-36AE-AD0D96A0E63F}"/>
          </ac:spMkLst>
        </pc:spChg>
        <pc:spChg chg="add del mod">
          <ac:chgData name="Tianhao Fu" userId="3c5ffcaadea6c056" providerId="LiveId" clId="{2628F682-DF01-404E-B59F-6BDA13BCEEDE}" dt="2024-07-24T04:46:26.687" v="365" actId="478"/>
          <ac:spMkLst>
            <pc:docMk/>
            <pc:sldMk cId="1881318779" sldId="259"/>
            <ac:spMk id="18" creationId="{473C12CB-39CE-94CE-5C59-B393342E78AB}"/>
          </ac:spMkLst>
        </pc:spChg>
        <pc:spChg chg="add mod">
          <ac:chgData name="Tianhao Fu" userId="3c5ffcaadea6c056" providerId="LiveId" clId="{2628F682-DF01-404E-B59F-6BDA13BCEEDE}" dt="2024-07-24T09:12:07.370" v="2361" actId="1035"/>
          <ac:spMkLst>
            <pc:docMk/>
            <pc:sldMk cId="1881318779" sldId="259"/>
            <ac:spMk id="20" creationId="{54EE3E2A-9325-E8DA-570F-496965B80413}"/>
          </ac:spMkLst>
        </pc:spChg>
        <pc:spChg chg="add mod">
          <ac:chgData name="Tianhao Fu" userId="3c5ffcaadea6c056" providerId="LiveId" clId="{2628F682-DF01-404E-B59F-6BDA13BCEEDE}" dt="2024-07-24T09:16:58.969" v="2437" actId="113"/>
          <ac:spMkLst>
            <pc:docMk/>
            <pc:sldMk cId="1881318779" sldId="259"/>
            <ac:spMk id="21" creationId="{9D7B57DF-2AE9-0F7A-9B1D-1660B63512DF}"/>
          </ac:spMkLst>
        </pc:spChg>
        <pc:spChg chg="add del">
          <ac:chgData name="Tianhao Fu" userId="3c5ffcaadea6c056" providerId="LiveId" clId="{2628F682-DF01-404E-B59F-6BDA13BCEEDE}" dt="2024-07-24T04:47:18.210" v="372" actId="11529"/>
          <ac:spMkLst>
            <pc:docMk/>
            <pc:sldMk cId="1881318779" sldId="259"/>
            <ac:spMk id="30" creationId="{99F1910D-A27A-DDF7-EB66-B73C50A9B90F}"/>
          </ac:spMkLst>
        </pc:spChg>
        <pc:spChg chg="add del mod">
          <ac:chgData name="Tianhao Fu" userId="3c5ffcaadea6c056" providerId="LiveId" clId="{2628F682-DF01-404E-B59F-6BDA13BCEEDE}" dt="2024-07-24T04:47:37.893" v="381" actId="478"/>
          <ac:spMkLst>
            <pc:docMk/>
            <pc:sldMk cId="1881318779" sldId="259"/>
            <ac:spMk id="31" creationId="{9EC2498D-3835-B5B5-CD8E-D6A3C92F3542}"/>
          </ac:spMkLst>
        </pc:spChg>
        <pc:spChg chg="add del mod">
          <ac:chgData name="Tianhao Fu" userId="3c5ffcaadea6c056" providerId="LiveId" clId="{2628F682-DF01-404E-B59F-6BDA13BCEEDE}" dt="2024-07-24T04:47:52.009" v="384" actId="478"/>
          <ac:spMkLst>
            <pc:docMk/>
            <pc:sldMk cId="1881318779" sldId="259"/>
            <ac:spMk id="32" creationId="{B5348629-4A5A-7E7B-6394-1F75D00FA59D}"/>
          </ac:spMkLst>
        </pc:spChg>
        <pc:spChg chg="add mod">
          <ac:chgData name="Tianhao Fu" userId="3c5ffcaadea6c056" providerId="LiveId" clId="{2628F682-DF01-404E-B59F-6BDA13BCEEDE}" dt="2024-07-24T09:17:01.883" v="2440" actId="113"/>
          <ac:spMkLst>
            <pc:docMk/>
            <pc:sldMk cId="1881318779" sldId="259"/>
            <ac:spMk id="33" creationId="{898CBA67-B1E7-C446-E328-DF27A6A65472}"/>
          </ac:spMkLst>
        </pc:spChg>
        <pc:spChg chg="add mod">
          <ac:chgData name="Tianhao Fu" userId="3c5ffcaadea6c056" providerId="LiveId" clId="{2628F682-DF01-404E-B59F-6BDA13BCEEDE}" dt="2024-07-24T09:17:01.023" v="2439" actId="113"/>
          <ac:spMkLst>
            <pc:docMk/>
            <pc:sldMk cId="1881318779" sldId="259"/>
            <ac:spMk id="34" creationId="{610360A3-60CA-1A96-7AAE-3B53674D34B6}"/>
          </ac:spMkLst>
        </pc:spChg>
        <pc:spChg chg="add mod">
          <ac:chgData name="Tianhao Fu" userId="3c5ffcaadea6c056" providerId="LiveId" clId="{2628F682-DF01-404E-B59F-6BDA13BCEEDE}" dt="2024-07-24T09:12:07.370" v="2361" actId="1035"/>
          <ac:spMkLst>
            <pc:docMk/>
            <pc:sldMk cId="1881318779" sldId="259"/>
            <ac:spMk id="35" creationId="{0F48323D-A2B5-260C-8678-B5F0A6A8A737}"/>
          </ac:spMkLst>
        </pc:spChg>
        <pc:spChg chg="add del mod">
          <ac:chgData name="Tianhao Fu" userId="3c5ffcaadea6c056" providerId="LiveId" clId="{2628F682-DF01-404E-B59F-6BDA13BCEEDE}" dt="2024-07-24T09:07:36.532" v="2255" actId="478"/>
          <ac:spMkLst>
            <pc:docMk/>
            <pc:sldMk cId="1881318779" sldId="259"/>
            <ac:spMk id="54" creationId="{69898AD6-8B3F-FA07-49B4-3AE00F0E6EB9}"/>
          </ac:spMkLst>
        </pc:spChg>
        <pc:spChg chg="add mod">
          <ac:chgData name="Tianhao Fu" userId="3c5ffcaadea6c056" providerId="LiveId" clId="{2628F682-DF01-404E-B59F-6BDA13BCEEDE}" dt="2024-07-24T09:16:53.886" v="2434" actId="113"/>
          <ac:spMkLst>
            <pc:docMk/>
            <pc:sldMk cId="1881318779" sldId="259"/>
            <ac:spMk id="57" creationId="{8852AD21-42C3-6AD8-C6F1-C6DBEF6E96F2}"/>
          </ac:spMkLst>
        </pc:spChg>
        <pc:cxnChg chg="add del mod">
          <ac:chgData name="Tianhao Fu" userId="3c5ffcaadea6c056" providerId="LiveId" clId="{2628F682-DF01-404E-B59F-6BDA13BCEEDE}" dt="2024-07-24T04:43:06.816" v="323" actId="478"/>
          <ac:cxnSpMkLst>
            <pc:docMk/>
            <pc:sldMk cId="1881318779" sldId="259"/>
            <ac:cxnSpMk id="16" creationId="{0D04C40F-F035-879D-913F-C024EA3C7F92}"/>
          </ac:cxnSpMkLst>
        </pc:cxnChg>
        <pc:cxnChg chg="add mod">
          <ac:chgData name="Tianhao Fu" userId="3c5ffcaadea6c056" providerId="LiveId" clId="{2628F682-DF01-404E-B59F-6BDA13BCEEDE}" dt="2024-07-24T09:13:11.158" v="2362" actId="1076"/>
          <ac:cxnSpMkLst>
            <pc:docMk/>
            <pc:sldMk cId="1881318779" sldId="259"/>
            <ac:cxnSpMk id="23" creationId="{69B81918-538D-AA4E-1E5A-8C2216E36F9D}"/>
          </ac:cxnSpMkLst>
        </pc:cxnChg>
        <pc:cxnChg chg="add mod">
          <ac:chgData name="Tianhao Fu" userId="3c5ffcaadea6c056" providerId="LiveId" clId="{2628F682-DF01-404E-B59F-6BDA13BCEEDE}" dt="2024-07-24T09:12:07.370" v="2361" actId="1035"/>
          <ac:cxnSpMkLst>
            <pc:docMk/>
            <pc:sldMk cId="1881318779" sldId="259"/>
            <ac:cxnSpMk id="27" creationId="{BD0CD2FC-7387-65D2-ABA1-5F02D9203B64}"/>
          </ac:cxnSpMkLst>
        </pc:cxnChg>
        <pc:cxnChg chg="add del mod">
          <ac:chgData name="Tianhao Fu" userId="3c5ffcaadea6c056" providerId="LiveId" clId="{2628F682-DF01-404E-B59F-6BDA13BCEEDE}" dt="2024-07-24T09:12:07.370" v="2361" actId="1035"/>
          <ac:cxnSpMkLst>
            <pc:docMk/>
            <pc:sldMk cId="1881318779" sldId="259"/>
            <ac:cxnSpMk id="37" creationId="{0A47C5EB-9118-EAB0-2321-B67BF92D107D}"/>
          </ac:cxnSpMkLst>
        </pc:cxnChg>
        <pc:cxnChg chg="add mod">
          <ac:chgData name="Tianhao Fu" userId="3c5ffcaadea6c056" providerId="LiveId" clId="{2628F682-DF01-404E-B59F-6BDA13BCEEDE}" dt="2024-07-24T09:13:11.158" v="2362" actId="1076"/>
          <ac:cxnSpMkLst>
            <pc:docMk/>
            <pc:sldMk cId="1881318779" sldId="259"/>
            <ac:cxnSpMk id="48" creationId="{92A5A2A6-3084-9F70-6B3D-2226F2CBE167}"/>
          </ac:cxnSpMkLst>
        </pc:cxnChg>
        <pc:cxnChg chg="add del mod">
          <ac:chgData name="Tianhao Fu" userId="3c5ffcaadea6c056" providerId="LiveId" clId="{2628F682-DF01-404E-B59F-6BDA13BCEEDE}" dt="2024-07-24T09:12:07.370" v="2361" actId="1035"/>
          <ac:cxnSpMkLst>
            <pc:docMk/>
            <pc:sldMk cId="1881318779" sldId="259"/>
            <ac:cxnSpMk id="51" creationId="{E167C354-8A79-6202-60C4-09454A54173B}"/>
          </ac:cxnSpMkLst>
        </pc:cxnChg>
        <pc:cxnChg chg="add mod">
          <ac:chgData name="Tianhao Fu" userId="3c5ffcaadea6c056" providerId="LiveId" clId="{2628F682-DF01-404E-B59F-6BDA13BCEEDE}" dt="2024-07-24T09:12:07.370" v="2361" actId="1035"/>
          <ac:cxnSpMkLst>
            <pc:docMk/>
            <pc:sldMk cId="1881318779" sldId="259"/>
            <ac:cxnSpMk id="58" creationId="{910A9505-960F-476E-1BD9-6676355CD59E}"/>
          </ac:cxnSpMkLst>
        </pc:cxnChg>
        <pc:cxnChg chg="add mod">
          <ac:chgData name="Tianhao Fu" userId="3c5ffcaadea6c056" providerId="LiveId" clId="{2628F682-DF01-404E-B59F-6BDA13BCEEDE}" dt="2024-07-24T09:12:07.370" v="2361" actId="1035"/>
          <ac:cxnSpMkLst>
            <pc:docMk/>
            <pc:sldMk cId="1881318779" sldId="259"/>
            <ac:cxnSpMk id="63" creationId="{A4256477-A514-2DBE-0C2A-7B3617760D5D}"/>
          </ac:cxnSpMkLst>
        </pc:cxnChg>
      </pc:sldChg>
      <pc:sldChg chg="addSp delSp modSp new mod setBg">
        <pc:chgData name="Tianhao Fu" userId="3c5ffcaadea6c056" providerId="LiveId" clId="{2628F682-DF01-404E-B59F-6BDA13BCEEDE}" dt="2024-07-24T10:50:50.991" v="3384" actId="208"/>
        <pc:sldMkLst>
          <pc:docMk/>
          <pc:sldMk cId="1442687705" sldId="260"/>
        </pc:sldMkLst>
        <pc:spChg chg="mod">
          <ac:chgData name="Tianhao Fu" userId="3c5ffcaadea6c056" providerId="LiveId" clId="{2628F682-DF01-404E-B59F-6BDA13BCEEDE}" dt="2024-07-24T10:32:25.664" v="3354" actId="14100"/>
          <ac:spMkLst>
            <pc:docMk/>
            <pc:sldMk cId="1442687705" sldId="260"/>
            <ac:spMk id="2" creationId="{B4CA6CB9-F7E7-32FC-9616-6F242978F438}"/>
          </ac:spMkLst>
        </pc:spChg>
        <pc:spChg chg="del">
          <ac:chgData name="Tianhao Fu" userId="3c5ffcaadea6c056" providerId="LiveId" clId="{2628F682-DF01-404E-B59F-6BDA13BCEEDE}" dt="2024-07-24T09:17:57.988" v="2442" actId="478"/>
          <ac:spMkLst>
            <pc:docMk/>
            <pc:sldMk cId="1442687705" sldId="260"/>
            <ac:spMk id="3" creationId="{0DEA4946-91C6-AC56-038F-E88771153277}"/>
          </ac:spMkLst>
        </pc:spChg>
        <pc:spChg chg="add mod">
          <ac:chgData name="Tianhao Fu" userId="3c5ffcaadea6c056" providerId="LiveId" clId="{2628F682-DF01-404E-B59F-6BDA13BCEEDE}" dt="2024-07-24T10:14:26.928" v="3120" actId="242"/>
          <ac:spMkLst>
            <pc:docMk/>
            <pc:sldMk cId="1442687705" sldId="260"/>
            <ac:spMk id="4" creationId="{6EFF10A7-5402-95DF-5B20-5AAF57E59C73}"/>
          </ac:spMkLst>
        </pc:spChg>
        <pc:spChg chg="add mod">
          <ac:chgData name="Tianhao Fu" userId="3c5ffcaadea6c056" providerId="LiveId" clId="{2628F682-DF01-404E-B59F-6BDA13BCEEDE}" dt="2024-07-24T10:50:50.991" v="3384" actId="208"/>
          <ac:spMkLst>
            <pc:docMk/>
            <pc:sldMk cId="1442687705" sldId="260"/>
            <ac:spMk id="5" creationId="{F3176FEC-7FE2-D576-CE92-C66891F0651F}"/>
          </ac:spMkLst>
        </pc:spChg>
        <pc:spChg chg="add mod">
          <ac:chgData name="Tianhao Fu" userId="3c5ffcaadea6c056" providerId="LiveId" clId="{2628F682-DF01-404E-B59F-6BDA13BCEEDE}" dt="2024-07-24T09:51:55.684" v="2962" actId="1076"/>
          <ac:spMkLst>
            <pc:docMk/>
            <pc:sldMk cId="1442687705" sldId="260"/>
            <ac:spMk id="6" creationId="{D96FA192-BAE7-753E-EB88-264D3542AE89}"/>
          </ac:spMkLst>
        </pc:spChg>
        <pc:spChg chg="add mod">
          <ac:chgData name="Tianhao Fu" userId="3c5ffcaadea6c056" providerId="LiveId" clId="{2628F682-DF01-404E-B59F-6BDA13BCEEDE}" dt="2024-07-24T09:52:07.091" v="2965" actId="1076"/>
          <ac:spMkLst>
            <pc:docMk/>
            <pc:sldMk cId="1442687705" sldId="260"/>
            <ac:spMk id="7" creationId="{960B94A3-B581-0C98-5DE1-00C4B0899F88}"/>
          </ac:spMkLst>
        </pc:spChg>
        <pc:spChg chg="add mod">
          <ac:chgData name="Tianhao Fu" userId="3c5ffcaadea6c056" providerId="LiveId" clId="{2628F682-DF01-404E-B59F-6BDA13BCEEDE}" dt="2024-07-24T10:34:06.967" v="3363" actId="14100"/>
          <ac:spMkLst>
            <pc:docMk/>
            <pc:sldMk cId="1442687705" sldId="260"/>
            <ac:spMk id="18" creationId="{EDFDCB27-6F22-6040-7211-752455876111}"/>
          </ac:spMkLst>
        </pc:spChg>
        <pc:spChg chg="add mod">
          <ac:chgData name="Tianhao Fu" userId="3c5ffcaadea6c056" providerId="LiveId" clId="{2628F682-DF01-404E-B59F-6BDA13BCEEDE}" dt="2024-07-24T10:34:38.483" v="3369" actId="1076"/>
          <ac:spMkLst>
            <pc:docMk/>
            <pc:sldMk cId="1442687705" sldId="260"/>
            <ac:spMk id="19" creationId="{F1A4F97D-EB1E-B126-B6C7-B5C458E202E7}"/>
          </ac:spMkLst>
        </pc:spChg>
        <pc:spChg chg="add mod">
          <ac:chgData name="Tianhao Fu" userId="3c5ffcaadea6c056" providerId="LiveId" clId="{2628F682-DF01-404E-B59F-6BDA13BCEEDE}" dt="2024-07-24T10:23:00.440" v="3186" actId="1076"/>
          <ac:spMkLst>
            <pc:docMk/>
            <pc:sldMk cId="1442687705" sldId="260"/>
            <ac:spMk id="20" creationId="{855AC3EB-8EDB-5097-D114-0BB3755C9A4A}"/>
          </ac:spMkLst>
        </pc:spChg>
        <pc:spChg chg="add mod">
          <ac:chgData name="Tianhao Fu" userId="3c5ffcaadea6c056" providerId="LiveId" clId="{2628F682-DF01-404E-B59F-6BDA13BCEEDE}" dt="2024-07-24T10:35:18.686" v="3378" actId="1076"/>
          <ac:spMkLst>
            <pc:docMk/>
            <pc:sldMk cId="1442687705" sldId="260"/>
            <ac:spMk id="21" creationId="{1DABACB5-1B49-5D16-5582-0C16BCDDB0CE}"/>
          </ac:spMkLst>
        </pc:spChg>
        <pc:spChg chg="add mod">
          <ac:chgData name="Tianhao Fu" userId="3c5ffcaadea6c056" providerId="LiveId" clId="{2628F682-DF01-404E-B59F-6BDA13BCEEDE}" dt="2024-07-24T10:35:25.864" v="3380" actId="14100"/>
          <ac:spMkLst>
            <pc:docMk/>
            <pc:sldMk cId="1442687705" sldId="260"/>
            <ac:spMk id="22" creationId="{00188902-52E3-738E-30C7-12E0B15D0FB8}"/>
          </ac:spMkLst>
        </pc:spChg>
        <pc:spChg chg="add mod">
          <ac:chgData name="Tianhao Fu" userId="3c5ffcaadea6c056" providerId="LiveId" clId="{2628F682-DF01-404E-B59F-6BDA13BCEEDE}" dt="2024-07-24T10:35:01.975" v="3375" actId="1076"/>
          <ac:spMkLst>
            <pc:docMk/>
            <pc:sldMk cId="1442687705" sldId="260"/>
            <ac:spMk id="23" creationId="{0BDFEE82-8243-BE02-041B-37C6122E99E3}"/>
          </ac:spMkLst>
        </pc:spChg>
        <pc:spChg chg="add mod">
          <ac:chgData name="Tianhao Fu" userId="3c5ffcaadea6c056" providerId="LiveId" clId="{2628F682-DF01-404E-B59F-6BDA13BCEEDE}" dt="2024-07-24T10:34:17.287" v="3365" actId="14100"/>
          <ac:spMkLst>
            <pc:docMk/>
            <pc:sldMk cId="1442687705" sldId="260"/>
            <ac:spMk id="24" creationId="{EFCE212E-A14C-BAE1-8547-14B6E0CEE031}"/>
          </ac:spMkLst>
        </pc:spChg>
        <pc:spChg chg="add mod">
          <ac:chgData name="Tianhao Fu" userId="3c5ffcaadea6c056" providerId="LiveId" clId="{2628F682-DF01-404E-B59F-6BDA13BCEEDE}" dt="2024-07-24T10:34:40.107" v="3370" actId="1076"/>
          <ac:spMkLst>
            <pc:docMk/>
            <pc:sldMk cId="1442687705" sldId="260"/>
            <ac:spMk id="25" creationId="{1059C277-1DFB-6639-FA73-FD0F9CB4ECEB}"/>
          </ac:spMkLst>
        </pc:spChg>
        <pc:spChg chg="add mod">
          <ac:chgData name="Tianhao Fu" userId="3c5ffcaadea6c056" providerId="LiveId" clId="{2628F682-DF01-404E-B59F-6BDA13BCEEDE}" dt="2024-07-24T10:35:29.241" v="3381" actId="14100"/>
          <ac:spMkLst>
            <pc:docMk/>
            <pc:sldMk cId="1442687705" sldId="260"/>
            <ac:spMk id="26" creationId="{F858E4FD-5495-8C4D-8AA8-C1262B1835C3}"/>
          </ac:spMkLst>
        </pc:spChg>
        <pc:picChg chg="add del mod">
          <ac:chgData name="Tianhao Fu" userId="3c5ffcaadea6c056" providerId="LiveId" clId="{2628F682-DF01-404E-B59F-6BDA13BCEEDE}" dt="2024-07-24T09:54:19.515" v="2976" actId="478"/>
          <ac:picMkLst>
            <pc:docMk/>
            <pc:sldMk cId="1442687705" sldId="260"/>
            <ac:picMk id="9" creationId="{4E65EC0F-10D9-091F-D0B6-0B572603A682}"/>
          </ac:picMkLst>
        </pc:picChg>
        <pc:picChg chg="add del mod">
          <ac:chgData name="Tianhao Fu" userId="3c5ffcaadea6c056" providerId="LiveId" clId="{2628F682-DF01-404E-B59F-6BDA13BCEEDE}" dt="2024-07-24T09:56:17.516" v="2985" actId="478"/>
          <ac:picMkLst>
            <pc:docMk/>
            <pc:sldMk cId="1442687705" sldId="260"/>
            <ac:picMk id="11" creationId="{57039F9E-A264-9488-78AA-346824C905D8}"/>
          </ac:picMkLst>
        </pc:picChg>
        <pc:picChg chg="add mod">
          <ac:chgData name="Tianhao Fu" userId="3c5ffcaadea6c056" providerId="LiveId" clId="{2628F682-DF01-404E-B59F-6BDA13BCEEDE}" dt="2024-07-24T09:56:06.095" v="2983" actId="931"/>
          <ac:picMkLst>
            <pc:docMk/>
            <pc:sldMk cId="1442687705" sldId="260"/>
            <ac:picMk id="13" creationId="{EFBB95D4-96E4-F652-1D28-0FBBE8F63E5D}"/>
          </ac:picMkLst>
        </pc:picChg>
        <pc:picChg chg="add mod">
          <ac:chgData name="Tianhao Fu" userId="3c5ffcaadea6c056" providerId="LiveId" clId="{2628F682-DF01-404E-B59F-6BDA13BCEEDE}" dt="2024-07-24T09:58:22.514" v="2998" actId="1076"/>
          <ac:picMkLst>
            <pc:docMk/>
            <pc:sldMk cId="1442687705" sldId="260"/>
            <ac:picMk id="15" creationId="{7E1FFE4C-9E59-C824-D61C-F2052CCDECE2}"/>
          </ac:picMkLst>
        </pc:picChg>
        <pc:picChg chg="add mod">
          <ac:chgData name="Tianhao Fu" userId="3c5ffcaadea6c056" providerId="LiveId" clId="{2628F682-DF01-404E-B59F-6BDA13BCEEDE}" dt="2024-07-24T09:58:17.805" v="2997" actId="1076"/>
          <ac:picMkLst>
            <pc:docMk/>
            <pc:sldMk cId="1442687705" sldId="260"/>
            <ac:picMk id="17" creationId="{0321A6CF-4BA3-C876-62C3-F1A07EDB7EB2}"/>
          </ac:picMkLst>
        </pc:picChg>
      </pc:sldChg>
      <pc:sldChg chg="new del">
        <pc:chgData name="Tianhao Fu" userId="3c5ffcaadea6c056" providerId="LiveId" clId="{2628F682-DF01-404E-B59F-6BDA13BCEEDE}" dt="2024-07-24T08:00:07.068" v="840" actId="2696"/>
        <pc:sldMkLst>
          <pc:docMk/>
          <pc:sldMk cId="2186269399" sldId="260"/>
        </pc:sldMkLst>
      </pc:sldChg>
      <pc:sldChg chg="addSp delSp new del mod">
        <pc:chgData name="Tianhao Fu" userId="3c5ffcaadea6c056" providerId="LiveId" clId="{2628F682-DF01-404E-B59F-6BDA13BCEEDE}" dt="2024-07-24T08:59:29.054" v="2112" actId="2696"/>
        <pc:sldMkLst>
          <pc:docMk/>
          <pc:sldMk cId="3895379828" sldId="260"/>
        </pc:sldMkLst>
        <pc:spChg chg="add del">
          <ac:chgData name="Tianhao Fu" userId="3c5ffcaadea6c056" providerId="LiveId" clId="{2628F682-DF01-404E-B59F-6BDA13BCEEDE}" dt="2024-07-24T08:16:09.035" v="1368" actId="478"/>
          <ac:spMkLst>
            <pc:docMk/>
            <pc:sldMk cId="3895379828" sldId="260"/>
            <ac:spMk id="2" creationId="{C8BB5D4A-09C4-D8AB-4763-3F76903B1F96}"/>
          </ac:spMkLst>
        </pc:spChg>
      </pc:sldChg>
      <pc:sldChg chg="delSp modSp new mod setBg">
        <pc:chgData name="Tianhao Fu" userId="3c5ffcaadea6c056" providerId="LiveId" clId="{2628F682-DF01-404E-B59F-6BDA13BCEEDE}" dt="2024-07-24T11:03:01.905" v="3419" actId="478"/>
        <pc:sldMkLst>
          <pc:docMk/>
          <pc:sldMk cId="1478565706" sldId="261"/>
        </pc:sldMkLst>
        <pc:spChg chg="mod">
          <ac:chgData name="Tianhao Fu" userId="3c5ffcaadea6c056" providerId="LiveId" clId="{2628F682-DF01-404E-B59F-6BDA13BCEEDE}" dt="2024-07-24T11:02:51.481" v="3418" actId="242"/>
          <ac:spMkLst>
            <pc:docMk/>
            <pc:sldMk cId="1478565706" sldId="261"/>
            <ac:spMk id="2" creationId="{B79B4425-E07F-0358-E58F-12E46FD11BF3}"/>
          </ac:spMkLst>
        </pc:spChg>
        <pc:spChg chg="del">
          <ac:chgData name="Tianhao Fu" userId="3c5ffcaadea6c056" providerId="LiveId" clId="{2628F682-DF01-404E-B59F-6BDA13BCEEDE}" dt="2024-07-24T11:03:01.905" v="3419" actId="478"/>
          <ac:spMkLst>
            <pc:docMk/>
            <pc:sldMk cId="1478565706" sldId="261"/>
            <ac:spMk id="3" creationId="{9AE11CEA-A8B2-F6ED-39EB-919B590CB09A}"/>
          </ac:spMkLst>
        </pc:spChg>
      </pc:sldChg>
    </pc:docChg>
  </pc:docChgLst>
  <pc:docChgLst>
    <pc:chgData name="Tianhao Fu" userId="3c5ffcaadea6c056" providerId="LiveId" clId="{8F844984-0086-3D41-9BBD-24DDAA0109E5}"/>
    <pc:docChg chg="modSld">
      <pc:chgData name="Tianhao Fu" userId="3c5ffcaadea6c056" providerId="LiveId" clId="{8F844984-0086-3D41-9BBD-24DDAA0109E5}" dt="2024-07-23T07:42:17.648" v="73" actId="20577"/>
      <pc:docMkLst>
        <pc:docMk/>
      </pc:docMkLst>
      <pc:sldChg chg="modSp">
        <pc:chgData name="Tianhao Fu" userId="3c5ffcaadea6c056" providerId="LiveId" clId="{8F844984-0086-3D41-9BBD-24DDAA0109E5}" dt="2024-07-23T07:42:17.648" v="73" actId="20577"/>
        <pc:sldMkLst>
          <pc:docMk/>
          <pc:sldMk cId="2679133407" sldId="256"/>
        </pc:sldMkLst>
        <pc:spChg chg="mod">
          <ac:chgData name="Tianhao Fu" userId="3c5ffcaadea6c056" providerId="LiveId" clId="{8F844984-0086-3D41-9BBD-24DDAA0109E5}" dt="2024-07-23T07:41:49.558" v="27" actId="20577"/>
          <ac:spMkLst>
            <pc:docMk/>
            <pc:sldMk cId="2679133407" sldId="256"/>
            <ac:spMk id="2" creationId="{77FEA460-627F-C105-DA42-3AD952AA3A60}"/>
          </ac:spMkLst>
        </pc:spChg>
        <pc:spChg chg="mod">
          <ac:chgData name="Tianhao Fu" userId="3c5ffcaadea6c056" providerId="LiveId" clId="{8F844984-0086-3D41-9BBD-24DDAA0109E5}" dt="2024-07-23T07:42:17.648" v="73" actId="20577"/>
          <ac:spMkLst>
            <pc:docMk/>
            <pc:sldMk cId="2679133407" sldId="256"/>
            <ac:spMk id="3" creationId="{54E7C4DC-1390-7E56-69FD-CF28A90C7A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8290A-0E42-2F47-A033-0833A59CB4B8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65B42-9ED9-2B41-87DB-75DA12D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3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6228-304F-85B3-2974-E95D3BD4E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873DA-0840-1388-B906-079FE7B12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8775-A9A1-7100-7BF8-E998E57A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F148-B4DE-2AEE-B171-FBEF9496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84A8A-D3F5-D5C0-72BB-EBC54A6F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3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3BF9-E832-A242-D518-041AD8AB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404D3-F23A-3DAA-02D4-C32E2087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2579-8C58-067C-19CF-43C8480F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6AEA-7CA6-20E0-E1E6-85FB40D1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8016-4EDB-51D5-734F-225CA63F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5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4150D-BC23-157C-ABD1-76FE00927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AA7C7-0450-40DA-A3AA-6BD030E65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31928-EF6B-EDEE-787D-24FEC130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D37B-0A43-510A-734D-CB3E01BB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E1D6-744E-330A-6A8F-6654BBCD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3FD8-2F54-054A-9E8D-B1CC7A8A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1F2A-2B69-CEE0-2B47-1750AD75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12DB-0E87-05D3-AE4E-858D2462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C2F0-ABD1-C36B-2BA8-6D9BA8B0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C2A8-6B28-25DF-1AE5-3572F55D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8A7C-DFE0-2F44-E2D3-95B458DD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213EC-24A8-6281-16E4-5BD043E5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C237-B847-FE83-3E28-8BDD040C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A4F51-2C98-13B6-0F0B-46980EFA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98CD-55C6-DE9D-602B-99EC1257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4AD3-841B-F35F-1356-56C17583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C59D-4975-2D5D-BF53-2B5EFFF6A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68C2F-2901-9A3E-9F2A-2C8A78D77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26D7D-02D9-6F37-CD9D-B8852372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68EB-FCBD-DA46-0A3E-742FF81F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496E6-ACCD-148A-6646-6219AA48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0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FE3A-1D20-1C48-2668-9F13CD1E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2A5FB-4561-4E33-87AF-F6D06C9A5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DB50A-1597-2112-96AB-F7B969186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67F50-B2DD-E142-943E-694808B4D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95DFE-D69F-5930-A6AA-1A679296A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4097C-D647-E6A7-2A04-4621E70F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4021A-89D8-1A5D-27B3-9E11FB19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375C9-42FE-20CD-FE14-25B7A8F4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2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B3C0-8260-D067-0E43-1B8B7FD8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FD064-E75E-1DD2-1607-48EE3014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0BDFA-AB95-36B0-9D8D-B9FFC4F7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1CC0C-367C-F6DC-24E9-43988EFB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BC18B-B363-A3AB-041A-CC0CC72B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0A3D7-9014-9648-688C-1C339DA5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FEF3-2D78-FC35-BE2A-138C6128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1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0A6C-5F0F-040A-C15F-DE290E28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4FEC-9679-9D28-AD18-AB9546999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4A160-ECBC-CB15-B7D2-268BF6D2E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C2312-A877-9F26-4883-5B0B1A41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F7DD5-ED85-A795-7792-6774FBED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F2F9A-D751-26B9-372D-D8B1F4FE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ED9F-3EC2-2FE5-55CC-45C6161B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040D5-819A-C64C-484A-84BDE9E5D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D3195-2576-D37A-081F-DDA293CFC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C1625-AD4D-09CA-47BF-34304058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B8D4A-E653-38FC-9F02-18EAF912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1D3A4-7B9E-F734-2F58-19A4A2BA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2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5BE87-AB33-F280-4807-A5379C27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80908-ACE5-E6D8-AEB5-A6C0D6A3F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74D9-2AF6-4C2B-C2A1-C6B1CBB8A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851A-53D1-B04B-AD6B-CB7FEFB4C1FD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17ED-72CF-2960-CB38-E6601B8AD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09A0-DC7E-C878-120C-87B122DA9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A460-627F-C105-DA42-3AD952AA3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rgbClr val="90ACC7"/>
                </a:solidFill>
              </a:rPr>
              <a:t>LEADS: </a:t>
            </a:r>
            <a:r>
              <a:rPr lang="en-US" sz="5400" b="1" dirty="0">
                <a:solidFill>
                  <a:srgbClr val="FAD12B"/>
                </a:solidFill>
              </a:rPr>
              <a:t>L</a:t>
            </a:r>
            <a:r>
              <a:rPr lang="en-US" sz="5400" b="1" dirty="0">
                <a:solidFill>
                  <a:srgbClr val="90ACC7"/>
                </a:solidFill>
              </a:rPr>
              <a:t>ightweight </a:t>
            </a:r>
            <a:r>
              <a:rPr lang="en-US" sz="5400" b="1" dirty="0">
                <a:solidFill>
                  <a:srgbClr val="FAD12B"/>
                </a:solidFill>
              </a:rPr>
              <a:t>E</a:t>
            </a:r>
            <a:r>
              <a:rPr lang="en-US" sz="5400" b="1" dirty="0">
                <a:solidFill>
                  <a:srgbClr val="90ACC7"/>
                </a:solidFill>
              </a:rPr>
              <a:t>mbedded </a:t>
            </a:r>
            <a:r>
              <a:rPr lang="en-US" sz="5400" b="1" dirty="0">
                <a:solidFill>
                  <a:srgbClr val="FAD12B"/>
                </a:solidFill>
              </a:rPr>
              <a:t>A</a:t>
            </a:r>
            <a:r>
              <a:rPr lang="en-US" sz="5400" b="1" dirty="0">
                <a:solidFill>
                  <a:srgbClr val="90ACC7"/>
                </a:solidFill>
              </a:rPr>
              <a:t>ssisted </a:t>
            </a:r>
            <a:r>
              <a:rPr lang="en-US" sz="5400" b="1" dirty="0">
                <a:solidFill>
                  <a:srgbClr val="FAD12B"/>
                </a:solidFill>
              </a:rPr>
              <a:t>D</a:t>
            </a:r>
            <a:r>
              <a:rPr lang="en-US" sz="5400" b="1" dirty="0">
                <a:solidFill>
                  <a:srgbClr val="90ACC7"/>
                </a:solidFill>
              </a:rPr>
              <a:t>riving </a:t>
            </a:r>
            <a:r>
              <a:rPr lang="en-US" sz="5400" b="1" dirty="0">
                <a:solidFill>
                  <a:srgbClr val="FAD12B"/>
                </a:solidFill>
              </a:rPr>
              <a:t>S</a:t>
            </a:r>
            <a:r>
              <a:rPr lang="en-US" sz="5400" b="1" dirty="0">
                <a:solidFill>
                  <a:srgbClr val="90ACC7"/>
                </a:solidFill>
              </a:rPr>
              <a:t>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C4DC-1390-7E56-69FD-CF28A90C7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Enable your racing car with powerful, data-driven instrumentation, control, and analysis systems, all wrapped up in a gorgeous look.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7007A-6605-E5A2-2275-0F0EB3913C97}"/>
              </a:ext>
            </a:extLst>
          </p:cNvPr>
          <p:cNvSpPr/>
          <p:nvPr/>
        </p:nvSpPr>
        <p:spPr>
          <a:xfrm>
            <a:off x="0" y="6480730"/>
            <a:ext cx="11814730" cy="377270"/>
          </a:xfrm>
          <a:prstGeom prst="rect">
            <a:avLst/>
          </a:prstGeom>
          <a:solidFill>
            <a:srgbClr val="FAD1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PROUDLY PRESENTED BY PROJECT NEURA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6577C-2CAB-979C-0EA1-9BE403917DF3}"/>
              </a:ext>
            </a:extLst>
          </p:cNvPr>
          <p:cNvSpPr/>
          <p:nvPr/>
        </p:nvSpPr>
        <p:spPr>
          <a:xfrm>
            <a:off x="11814730" y="6480730"/>
            <a:ext cx="377270" cy="377270"/>
          </a:xfrm>
          <a:prstGeom prst="rect">
            <a:avLst/>
          </a:prstGeom>
          <a:solidFill>
            <a:srgbClr val="90AC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65CB3D-3533-C08A-1D38-6DB25121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730" y="6480730"/>
            <a:ext cx="377270" cy="3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3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D222-16D9-B56F-D1A7-EF42B313718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FAD12B"/>
                </a:solidFill>
              </a:rPr>
              <a:t>LEADS</a:t>
            </a:r>
            <a:r>
              <a:rPr lang="en-US" sz="5400" b="1" dirty="0">
                <a:solidFill>
                  <a:srgbClr val="90ACC7"/>
                </a:solidFill>
              </a:rPr>
              <a:t> ECOLOGY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FF3259D-980D-B79C-3A5D-732B2C397373}"/>
              </a:ext>
            </a:extLst>
          </p:cNvPr>
          <p:cNvSpPr/>
          <p:nvPr/>
        </p:nvSpPr>
        <p:spPr>
          <a:xfrm>
            <a:off x="4997706" y="5162553"/>
            <a:ext cx="1478692" cy="877330"/>
          </a:xfrm>
          <a:prstGeom prst="roundRect">
            <a:avLst/>
          </a:prstGeom>
          <a:solidFill>
            <a:srgbClr val="90AC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LEADS Framework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AF114A6-698C-CAF4-47C5-A4B9B3A8BB57}"/>
              </a:ext>
            </a:extLst>
          </p:cNvPr>
          <p:cNvSpPr/>
          <p:nvPr/>
        </p:nvSpPr>
        <p:spPr>
          <a:xfrm>
            <a:off x="4715554" y="3554582"/>
            <a:ext cx="1760840" cy="877330"/>
          </a:xfrm>
          <a:prstGeom prst="roundRect">
            <a:avLst/>
          </a:prstGeom>
          <a:solidFill>
            <a:srgbClr val="90AC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LEADS Jarvis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671BFB-9538-FF31-36AE-AD0D96A0E63F}"/>
              </a:ext>
            </a:extLst>
          </p:cNvPr>
          <p:cNvSpPr/>
          <p:nvPr/>
        </p:nvSpPr>
        <p:spPr>
          <a:xfrm>
            <a:off x="6777081" y="3554582"/>
            <a:ext cx="1734062" cy="877330"/>
          </a:xfrm>
          <a:prstGeom prst="roundRect">
            <a:avLst/>
          </a:prstGeom>
          <a:solidFill>
            <a:srgbClr val="90AC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Project Thor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4EE3E2A-9325-E8DA-570F-496965B80413}"/>
              </a:ext>
            </a:extLst>
          </p:cNvPr>
          <p:cNvSpPr/>
          <p:nvPr/>
        </p:nvSpPr>
        <p:spPr>
          <a:xfrm>
            <a:off x="4742333" y="4967902"/>
            <a:ext cx="3768811" cy="1266632"/>
          </a:xfrm>
          <a:prstGeom prst="round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D7B57DF-2AE9-0F7A-9B1D-1660B63512DF}"/>
              </a:ext>
            </a:extLst>
          </p:cNvPr>
          <p:cNvSpPr/>
          <p:nvPr/>
        </p:nvSpPr>
        <p:spPr>
          <a:xfrm>
            <a:off x="6777081" y="5162553"/>
            <a:ext cx="1478692" cy="877330"/>
          </a:xfrm>
          <a:prstGeom prst="roundRect">
            <a:avLst/>
          </a:prstGeom>
          <a:solidFill>
            <a:srgbClr val="90AC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LEADS Arduino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B81918-538D-AA4E-1E5A-8C2216E36F9D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H="1" flipV="1">
            <a:off x="5595974" y="4431912"/>
            <a:ext cx="1030765" cy="53599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0CD2FC-7387-65D2-ABA1-5F02D9203B64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flipV="1">
            <a:off x="6626739" y="4431912"/>
            <a:ext cx="1017373" cy="53599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98CBA67-B1E7-C446-E328-DF27A6A65472}"/>
              </a:ext>
            </a:extLst>
          </p:cNvPr>
          <p:cNvSpPr/>
          <p:nvPr/>
        </p:nvSpPr>
        <p:spPr>
          <a:xfrm>
            <a:off x="4997706" y="1946611"/>
            <a:ext cx="1478692" cy="877330"/>
          </a:xfrm>
          <a:prstGeom prst="roundRect">
            <a:avLst/>
          </a:prstGeom>
          <a:solidFill>
            <a:srgbClr val="90AC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LEADS </a:t>
            </a:r>
            <a:r>
              <a:rPr lang="en-US" sz="1600" b="1" dirty="0" err="1">
                <a:solidFill>
                  <a:schemeClr val="bg1"/>
                </a:solidFill>
              </a:rPr>
              <a:t>VeC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10360A3-60CA-1A96-7AAE-3B53674D34B6}"/>
              </a:ext>
            </a:extLst>
          </p:cNvPr>
          <p:cNvSpPr/>
          <p:nvPr/>
        </p:nvSpPr>
        <p:spPr>
          <a:xfrm>
            <a:off x="6777081" y="1946611"/>
            <a:ext cx="1478692" cy="877330"/>
          </a:xfrm>
          <a:prstGeom prst="roundRect">
            <a:avLst/>
          </a:prstGeom>
          <a:solidFill>
            <a:srgbClr val="90ACC7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</a:rPr>
              <a:t>LEADS </a:t>
            </a:r>
            <a:r>
              <a:rPr lang="en-US" sz="1600" b="1" dirty="0" err="1">
                <a:solidFill>
                  <a:schemeClr val="bg2"/>
                </a:solidFill>
              </a:rPr>
              <a:t>VeC</a:t>
            </a:r>
            <a:r>
              <a:rPr lang="en-US" sz="1600" b="1" dirty="0">
                <a:solidFill>
                  <a:schemeClr val="bg2"/>
                </a:solidFill>
              </a:rPr>
              <a:t> RC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F48323D-A2B5-260C-8678-B5F0A6A8A737}"/>
              </a:ext>
            </a:extLst>
          </p:cNvPr>
          <p:cNvSpPr/>
          <p:nvPr/>
        </p:nvSpPr>
        <p:spPr>
          <a:xfrm>
            <a:off x="4742332" y="1751960"/>
            <a:ext cx="3768811" cy="1266632"/>
          </a:xfrm>
          <a:prstGeom prst="round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0A47C5EB-9118-EAB0-2321-B67BF92D107D}"/>
              </a:ext>
            </a:extLst>
          </p:cNvPr>
          <p:cNvCxnSpPr>
            <a:cxnSpLocks/>
            <a:stCxn id="20" idx="3"/>
            <a:endCxn id="35" idx="3"/>
          </p:cNvCxnSpPr>
          <p:nvPr/>
        </p:nvCxnSpPr>
        <p:spPr>
          <a:xfrm flipH="1" flipV="1">
            <a:off x="8511143" y="2385276"/>
            <a:ext cx="1" cy="3215942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2A5A2A6-3084-9F70-6B3D-2226F2CBE167}"/>
              </a:ext>
            </a:extLst>
          </p:cNvPr>
          <p:cNvCxnSpPr>
            <a:cxnSpLocks/>
            <a:stCxn id="14" idx="0"/>
            <a:endCxn id="35" idx="2"/>
          </p:cNvCxnSpPr>
          <p:nvPr/>
        </p:nvCxnSpPr>
        <p:spPr>
          <a:xfrm flipV="1">
            <a:off x="5595974" y="3018592"/>
            <a:ext cx="1030764" cy="535990"/>
          </a:xfrm>
          <a:prstGeom prst="straightConnector1">
            <a:avLst/>
          </a:prstGeom>
          <a:ln w="38100">
            <a:solidFill>
              <a:schemeClr val="bg2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67C354-8A79-6202-60C4-09454A54173B}"/>
              </a:ext>
            </a:extLst>
          </p:cNvPr>
          <p:cNvCxnSpPr>
            <a:cxnSpLocks/>
            <a:stCxn id="17" idx="0"/>
            <a:endCxn id="35" idx="2"/>
          </p:cNvCxnSpPr>
          <p:nvPr/>
        </p:nvCxnSpPr>
        <p:spPr>
          <a:xfrm flipH="1" flipV="1">
            <a:off x="6626738" y="3018592"/>
            <a:ext cx="1017374" cy="535990"/>
          </a:xfrm>
          <a:prstGeom prst="straightConnector1">
            <a:avLst/>
          </a:prstGeom>
          <a:ln w="38100">
            <a:solidFill>
              <a:schemeClr val="bg2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852AD21-42C3-6AD8-C6F1-C6DBEF6E96F2}"/>
              </a:ext>
            </a:extLst>
          </p:cNvPr>
          <p:cNvSpPr/>
          <p:nvPr/>
        </p:nvSpPr>
        <p:spPr>
          <a:xfrm>
            <a:off x="2989731" y="3554582"/>
            <a:ext cx="1478692" cy="877330"/>
          </a:xfrm>
          <a:prstGeom prst="roundRect">
            <a:avLst/>
          </a:prstGeom>
          <a:solidFill>
            <a:srgbClr val="FAD12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LEADS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0A9505-960F-476E-1BD9-6676355CD59E}"/>
              </a:ext>
            </a:extLst>
          </p:cNvPr>
          <p:cNvCxnSpPr>
            <a:cxnSpLocks/>
            <a:stCxn id="20" idx="1"/>
            <a:endCxn id="57" idx="2"/>
          </p:cNvCxnSpPr>
          <p:nvPr/>
        </p:nvCxnSpPr>
        <p:spPr>
          <a:xfrm flipH="1" flipV="1">
            <a:off x="3729077" y="4431912"/>
            <a:ext cx="1013256" cy="1169306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256477-A514-2DBE-0C2A-7B3617760D5D}"/>
              </a:ext>
            </a:extLst>
          </p:cNvPr>
          <p:cNvCxnSpPr>
            <a:cxnSpLocks/>
            <a:stCxn id="35" idx="1"/>
            <a:endCxn id="57" idx="0"/>
          </p:cNvCxnSpPr>
          <p:nvPr/>
        </p:nvCxnSpPr>
        <p:spPr>
          <a:xfrm flipH="1">
            <a:off x="3729077" y="2385276"/>
            <a:ext cx="1013255" cy="1169306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31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E307C5-5510-6176-3A67-B1012F2EAAB4}"/>
              </a:ext>
            </a:extLst>
          </p:cNvPr>
          <p:cNvSpPr/>
          <p:nvPr/>
        </p:nvSpPr>
        <p:spPr>
          <a:xfrm>
            <a:off x="5715000" y="2721208"/>
            <a:ext cx="5829300" cy="1415583"/>
          </a:xfrm>
          <a:prstGeom prst="roundRect">
            <a:avLst/>
          </a:prstGeom>
          <a:noFill/>
          <a:ln w="38100">
            <a:solidFill>
              <a:srgbClr val="3437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Establish a Solid Data Platform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All data from hundreds of sensors and cameras can be displayed in a gorgeous look, shared in real-time, and saved in popular formats.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0B2514-928F-6309-3B68-0B8287A0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9475"/>
            <a:ext cx="5715000" cy="1415583"/>
          </a:xfrm>
        </p:spPr>
        <p:txBody>
          <a:bodyPr lIns="720000" rIns="360000" anchor="ctr">
            <a:normAutofit/>
          </a:bodyPr>
          <a:lstStyle/>
          <a:p>
            <a:r>
              <a:rPr lang="en-US" sz="5400" b="1" dirty="0">
                <a:solidFill>
                  <a:srgbClr val="FAD12B"/>
                </a:solidFill>
              </a:rPr>
              <a:t>OUR MISSION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808D5F-7086-4266-0583-6981ED231DAF}"/>
              </a:ext>
            </a:extLst>
          </p:cNvPr>
          <p:cNvSpPr/>
          <p:nvPr/>
        </p:nvSpPr>
        <p:spPr>
          <a:xfrm>
            <a:off x="5715000" y="4472941"/>
            <a:ext cx="5829300" cy="1415583"/>
          </a:xfrm>
          <a:prstGeom prst="roundRect">
            <a:avLst/>
          </a:prstGeom>
          <a:noFill/>
          <a:ln w="38100">
            <a:solidFill>
              <a:srgbClr val="3437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Change Driving like AlphaGo Changed Go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Enhanced by deep learning, training a driver is no longer what it used to be.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CA" altLang="zh-CN" dirty="0">
                <a:solidFill>
                  <a:schemeClr val="bg1"/>
                </a:solidFill>
              </a:rPr>
              <a:t>The closer you get to </a:t>
            </a:r>
            <a:r>
              <a:rPr lang="en-CA" altLang="zh-CN" dirty="0">
                <a:solidFill>
                  <a:srgbClr val="FAD12B"/>
                </a:solidFill>
              </a:rPr>
              <a:t>Jarvis</a:t>
            </a:r>
            <a:r>
              <a:rPr lang="en-CA" altLang="zh-CN" dirty="0">
                <a:solidFill>
                  <a:schemeClr val="bg1"/>
                </a:solidFill>
              </a:rPr>
              <a:t>, the better you are, and </a:t>
            </a:r>
            <a:r>
              <a:rPr lang="en-CA" altLang="zh-CN" dirty="0">
                <a:solidFill>
                  <a:srgbClr val="FAD12B"/>
                </a:solidFill>
              </a:rPr>
              <a:t>Jarvis</a:t>
            </a:r>
            <a:r>
              <a:rPr lang="en-CA" altLang="zh-CN" dirty="0">
                <a:solidFill>
                  <a:schemeClr val="bg1"/>
                </a:solidFill>
              </a:rPr>
              <a:t> knows you better than you do.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4C8CED-8197-33C3-18B9-BE5FF6DC7C86}"/>
              </a:ext>
            </a:extLst>
          </p:cNvPr>
          <p:cNvSpPr/>
          <p:nvPr/>
        </p:nvSpPr>
        <p:spPr>
          <a:xfrm>
            <a:off x="5715000" y="969475"/>
            <a:ext cx="5829300" cy="1415583"/>
          </a:xfrm>
          <a:prstGeom prst="roundRect">
            <a:avLst/>
          </a:prstGeom>
          <a:noFill/>
          <a:ln w="38100">
            <a:solidFill>
              <a:srgbClr val="3437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Provide a Template for Racing Cars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Whether it is an electric racing drive system or a modern control system, </a:t>
            </a:r>
            <a:r>
              <a:rPr lang="en-US" dirty="0">
                <a:solidFill>
                  <a:srgbClr val="FAD12B"/>
                </a:solidFill>
              </a:rPr>
              <a:t>LEADS</a:t>
            </a:r>
            <a:r>
              <a:rPr lang="en-US" dirty="0">
                <a:solidFill>
                  <a:schemeClr val="bg1"/>
                </a:solidFill>
              </a:rPr>
              <a:t> can meet your needs.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CA" altLang="zh-CN" dirty="0">
                <a:solidFill>
                  <a:schemeClr val="bg1"/>
                </a:solidFill>
              </a:rPr>
              <a:t>It has the potential to adapt to racing cars of any size and category.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D1D1-39DD-EF16-692F-9E3773284159}"/>
              </a:ext>
            </a:extLst>
          </p:cNvPr>
          <p:cNvSpPr txBox="1"/>
          <p:nvPr/>
        </p:nvSpPr>
        <p:spPr>
          <a:xfrm>
            <a:off x="0" y="2385058"/>
            <a:ext cx="5715000" cy="2862322"/>
          </a:xfrm>
          <a:prstGeom prst="rect">
            <a:avLst/>
          </a:prstGeom>
          <a:noFill/>
        </p:spPr>
        <p:txBody>
          <a:bodyPr wrap="square" lIns="720000" rIns="36000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Throughout the development of </a:t>
            </a:r>
            <a:r>
              <a:rPr lang="en-US" dirty="0">
                <a:solidFill>
                  <a:srgbClr val="FAD12B"/>
                </a:solidFill>
              </a:rPr>
              <a:t>LEADS</a:t>
            </a:r>
            <a:r>
              <a:rPr lang="en-US" dirty="0">
                <a:solidFill>
                  <a:schemeClr val="bg1"/>
                </a:solidFill>
              </a:rPr>
              <a:t>, we have never forgotten our beginning – an amateur-developer-friendly project initialized by high school students. We have always tried our best to give back to the community by making it easy to understand while ensuring professionalism and safety.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CA" altLang="zh-CN" dirty="0">
                <a:solidFill>
                  <a:schemeClr val="bg1"/>
                </a:solidFill>
              </a:rPr>
              <a:t>Whether it is the framework or other out-of-the-box modules in the ecology, our goal is to make users feel as easy and happy as building a LEGO.</a:t>
            </a:r>
            <a:endParaRPr lang="en-US" dirty="0">
              <a:solidFill>
                <a:srgbClr val="FAD1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3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6CB9-F7E7-32FC-9616-6F242978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0"/>
            <a:ext cx="5234940" cy="3093719"/>
          </a:xfrm>
          <a:solidFill>
            <a:srgbClr val="FAD12B"/>
          </a:solidFill>
        </p:spPr>
        <p:txBody>
          <a:bodyPr lIns="360000" rIns="720000" anchor="b">
            <a:normAutofit/>
          </a:bodyPr>
          <a:lstStyle/>
          <a:p>
            <a:r>
              <a:rPr lang="en-US" sz="5400" b="1" dirty="0">
                <a:solidFill>
                  <a:srgbClr val="90ACC7"/>
                </a:solidFill>
              </a:rPr>
              <a:t>EMBRACE 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F10A7-5402-95DF-5B20-5AAF57E59C73}"/>
              </a:ext>
            </a:extLst>
          </p:cNvPr>
          <p:cNvSpPr txBox="1"/>
          <p:nvPr/>
        </p:nvSpPr>
        <p:spPr>
          <a:xfrm>
            <a:off x="6096000" y="785395"/>
            <a:ext cx="6096000" cy="2308324"/>
          </a:xfrm>
          <a:prstGeom prst="rect">
            <a:avLst/>
          </a:prstGeom>
          <a:noFill/>
        </p:spPr>
        <p:txBody>
          <a:bodyPr wrap="square" lIns="720000" rIns="720000" rtlCol="0" anchor="b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Ever since the birth of </a:t>
            </a:r>
            <a:r>
              <a:rPr lang="en-US" dirty="0">
                <a:solidFill>
                  <a:srgbClr val="FAD12B"/>
                </a:solidFill>
              </a:rPr>
              <a:t>LEADS</a:t>
            </a:r>
            <a:r>
              <a:rPr lang="en-US" dirty="0">
                <a:solidFill>
                  <a:schemeClr val="bg1"/>
                </a:solidFill>
              </a:rPr>
              <a:t>, AI has been destined to play a role of importance that does not overshadow but assists the driver.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Both traditional machine learning and deep learning are widely used everywhere in </a:t>
            </a:r>
            <a:r>
              <a:rPr lang="en-US" dirty="0">
                <a:solidFill>
                  <a:srgbClr val="FAD12B"/>
                </a:solidFill>
              </a:rPr>
              <a:t>LEADS</a:t>
            </a:r>
            <a:r>
              <a:rPr lang="en-US" dirty="0">
                <a:solidFill>
                  <a:schemeClr val="bg1"/>
                </a:solidFill>
              </a:rPr>
              <a:t>. They provide users with robust and intelligent experiences in various scenarios, big and small.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176FEC-7FE2-D576-CE92-C66891F0651F}"/>
              </a:ext>
            </a:extLst>
          </p:cNvPr>
          <p:cNvSpPr/>
          <p:nvPr/>
        </p:nvSpPr>
        <p:spPr>
          <a:xfrm>
            <a:off x="861060" y="3763414"/>
            <a:ext cx="4777740" cy="2652627"/>
          </a:xfrm>
          <a:prstGeom prst="round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0B94A3-B581-0C98-5DE1-00C4B0899F88}"/>
              </a:ext>
            </a:extLst>
          </p:cNvPr>
          <p:cNvSpPr/>
          <p:nvPr/>
        </p:nvSpPr>
        <p:spPr>
          <a:xfrm>
            <a:off x="6553202" y="3763413"/>
            <a:ext cx="4777740" cy="2652627"/>
          </a:xfrm>
          <a:prstGeom prst="round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7E1FFE4C-9E59-C824-D61C-F2052CCDE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0" y="5784444"/>
            <a:ext cx="403860" cy="403860"/>
          </a:xfrm>
          <a:prstGeom prst="rect">
            <a:avLst/>
          </a:prstGeom>
        </p:spPr>
      </p:pic>
      <p:pic>
        <p:nvPicPr>
          <p:cNvPr id="17" name="Graphic 16" descr="Slot Machine Lose with solid fill">
            <a:extLst>
              <a:ext uri="{FF2B5EF4-FFF2-40B4-BE49-F238E27FC236}">
                <a16:creationId xmlns:a16="http://schemas.microsoft.com/office/drawing/2014/main" id="{0321A6CF-4BA3-C876-62C3-F1A07EDB7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5860" y="5784444"/>
            <a:ext cx="403860" cy="40386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DFDCB27-6F22-6040-7211-752455876111}"/>
              </a:ext>
            </a:extLst>
          </p:cNvPr>
          <p:cNvSpPr/>
          <p:nvPr/>
        </p:nvSpPr>
        <p:spPr>
          <a:xfrm>
            <a:off x="1163781" y="4047659"/>
            <a:ext cx="1509081" cy="665018"/>
          </a:xfrm>
          <a:prstGeom prst="roundRect">
            <a:avLst/>
          </a:prstGeom>
          <a:solidFill>
            <a:srgbClr val="90AC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Performance Checker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1A4F97D-EB1E-B126-B6C7-B5C458E202E7}"/>
              </a:ext>
            </a:extLst>
          </p:cNvPr>
          <p:cNvSpPr/>
          <p:nvPr/>
        </p:nvSpPr>
        <p:spPr>
          <a:xfrm>
            <a:off x="2975581" y="4047658"/>
            <a:ext cx="1509081" cy="665018"/>
          </a:xfrm>
          <a:prstGeom prst="roundRect">
            <a:avLst/>
          </a:prstGeom>
          <a:solidFill>
            <a:srgbClr val="90AC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Inference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DABACB5-1B49-5D16-5582-0C16BCDDB0CE}"/>
              </a:ext>
            </a:extLst>
          </p:cNvPr>
          <p:cNvSpPr/>
          <p:nvPr/>
        </p:nvSpPr>
        <p:spPr>
          <a:xfrm>
            <a:off x="8667721" y="4047658"/>
            <a:ext cx="1509081" cy="665018"/>
          </a:xfrm>
          <a:prstGeom prst="roundRect">
            <a:avLst/>
          </a:prstGeom>
          <a:solidFill>
            <a:srgbClr val="90AC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Inference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188902-52E3-738E-30C7-12E0B15D0FB8}"/>
              </a:ext>
            </a:extLst>
          </p:cNvPr>
          <p:cNvSpPr/>
          <p:nvPr/>
        </p:nvSpPr>
        <p:spPr>
          <a:xfrm>
            <a:off x="8667721" y="4899340"/>
            <a:ext cx="1509081" cy="665018"/>
          </a:xfrm>
          <a:prstGeom prst="roundRect">
            <a:avLst/>
          </a:prstGeom>
          <a:solidFill>
            <a:srgbClr val="FAD1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Jarvis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BDFEE82-8243-BE02-041B-37C6122E99E3}"/>
              </a:ext>
            </a:extLst>
          </p:cNvPr>
          <p:cNvSpPr/>
          <p:nvPr/>
        </p:nvSpPr>
        <p:spPr>
          <a:xfrm>
            <a:off x="6855921" y="4047658"/>
            <a:ext cx="1509081" cy="665018"/>
          </a:xfrm>
          <a:prstGeom prst="roundRect">
            <a:avLst/>
          </a:prstGeom>
          <a:solidFill>
            <a:srgbClr val="90AC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Driver Scoring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FCE212E-A14C-BAE1-8547-14B6E0CEE031}"/>
              </a:ext>
            </a:extLst>
          </p:cNvPr>
          <p:cNvSpPr/>
          <p:nvPr/>
        </p:nvSpPr>
        <p:spPr>
          <a:xfrm>
            <a:off x="1163781" y="4899340"/>
            <a:ext cx="1509081" cy="665018"/>
          </a:xfrm>
          <a:prstGeom prst="roundRect">
            <a:avLst/>
          </a:prstGeom>
          <a:solidFill>
            <a:srgbClr val="90AC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EBI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059C277-1DFB-6639-FA73-FD0F9CB4ECEB}"/>
              </a:ext>
            </a:extLst>
          </p:cNvPr>
          <p:cNvSpPr/>
          <p:nvPr/>
        </p:nvSpPr>
        <p:spPr>
          <a:xfrm>
            <a:off x="2975580" y="4899340"/>
            <a:ext cx="1509081" cy="665018"/>
          </a:xfrm>
          <a:prstGeom prst="roundRect">
            <a:avLst/>
          </a:prstGeom>
          <a:solidFill>
            <a:srgbClr val="90AC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ATBS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58E4FD-5495-8C4D-8AA8-C1262B1835C3}"/>
              </a:ext>
            </a:extLst>
          </p:cNvPr>
          <p:cNvSpPr/>
          <p:nvPr/>
        </p:nvSpPr>
        <p:spPr>
          <a:xfrm>
            <a:off x="6855921" y="4899340"/>
            <a:ext cx="1509081" cy="665018"/>
          </a:xfrm>
          <a:prstGeom prst="roundRect">
            <a:avLst/>
          </a:prstGeom>
          <a:solidFill>
            <a:srgbClr val="90AC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Training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144268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4425-E07F-0358-E58F-12E46FD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5400" b="1" dirty="0">
                <a:solidFill>
                  <a:srgbClr val="FAD12B"/>
                </a:solidFill>
              </a:rPr>
              <a:t>TECHNICAL REPORT</a:t>
            </a:r>
          </a:p>
        </p:txBody>
      </p:sp>
    </p:spTree>
    <p:extLst>
      <p:ext uri="{BB962C8B-B14F-4D97-AF65-F5344CB8AC3E}">
        <p14:creationId xmlns:p14="http://schemas.microsoft.com/office/powerpoint/2010/main" val="147856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319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Theme</vt:lpstr>
      <vt:lpstr>LEADS: Lightweight Embedded Assisted Driving System</vt:lpstr>
      <vt:lpstr>LEADS ECOLOGY</vt:lpstr>
      <vt:lpstr>OUR MISSION</vt:lpstr>
      <vt:lpstr>EMBRACE ARTIFICIAL INTELLIGENCE</vt:lpstr>
      <vt:lpstr>TECHNICAL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LEADS VeC</dc:title>
  <dc:creator>Tianhao Fu</dc:creator>
  <cp:lastModifiedBy>Tianhao Fu</cp:lastModifiedBy>
  <cp:revision>1</cp:revision>
  <dcterms:created xsi:type="dcterms:W3CDTF">2024-07-23T07:40:19Z</dcterms:created>
  <dcterms:modified xsi:type="dcterms:W3CDTF">2024-07-24T11:03:02Z</dcterms:modified>
</cp:coreProperties>
</file>