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F85D-2933-4197-BBB7-D92F92B8ED6F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5C05-68FB-4828-8CAB-15C854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navvyas.mca@charusa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 615 – Embedded programming using raspberry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Credits</a:t>
            </a:r>
          </a:p>
          <a:p>
            <a:r>
              <a:rPr lang="en-US" dirty="0" smtClean="0"/>
              <a:t>B.Sc. (I.T.) Semester – VI</a:t>
            </a:r>
          </a:p>
          <a:p>
            <a:r>
              <a:rPr lang="en-US" dirty="0" smtClean="0"/>
              <a:t>Dr. Pranav Vyas</a:t>
            </a:r>
          </a:p>
          <a:p>
            <a:r>
              <a:rPr lang="en-US" dirty="0" smtClean="0">
                <a:hlinkClick r:id="rId2"/>
              </a:rPr>
              <a:t>Pranavvyas.mca@charusat.ac.in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 &amp; 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Books:</a:t>
            </a:r>
          </a:p>
          <a:p>
            <a:pPr lvl="1"/>
            <a:r>
              <a:rPr lang="en-US" dirty="0"/>
              <a:t>Matt Richardson and Shawn Wallace: Getting Started with Raspberry Pi,3rdEdition </a:t>
            </a:r>
            <a:endParaRPr lang="en-US" dirty="0" smtClean="0"/>
          </a:p>
          <a:p>
            <a:pPr lvl="1"/>
            <a:r>
              <a:rPr lang="en-US" dirty="0"/>
              <a:t>Dr. Simon Monk: Programming the Raspberry Pi: Getting Started with Python, McGraw Hill Publication </a:t>
            </a:r>
            <a:endParaRPr lang="en-US" dirty="0" smtClean="0"/>
          </a:p>
          <a:p>
            <a:r>
              <a:rPr lang="en-US" dirty="0" smtClean="0"/>
              <a:t>Reference Books:</a:t>
            </a:r>
          </a:p>
          <a:p>
            <a:pPr lvl="1"/>
            <a:r>
              <a:rPr lang="en-US" dirty="0"/>
              <a:t>Wolfram </a:t>
            </a:r>
            <a:r>
              <a:rPr lang="en-US" dirty="0" err="1"/>
              <a:t>Donat</a:t>
            </a:r>
            <a:r>
              <a:rPr lang="en-US" dirty="0"/>
              <a:t>: Learn Raspberry Pi Programming with Python </a:t>
            </a:r>
            <a:endParaRPr lang="en-US" dirty="0" smtClean="0"/>
          </a:p>
          <a:p>
            <a:pPr lvl="1"/>
            <a:r>
              <a:rPr lang="en-US" dirty="0"/>
              <a:t>M. Richardson, S. Wallace: Getting Started with Raspberry Pi, O’Reilly, 2012</a:t>
            </a:r>
          </a:p>
        </p:txBody>
      </p:sp>
    </p:spTree>
    <p:extLst>
      <p:ext uri="{BB962C8B-B14F-4D97-AF65-F5344CB8AC3E}">
        <p14:creationId xmlns:p14="http://schemas.microsoft.com/office/powerpoint/2010/main" val="35020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Don’ts During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</a:p>
          <a:p>
            <a:pPr lvl="1"/>
            <a:r>
              <a:rPr lang="en-US" dirty="0" smtClean="0"/>
              <a:t>Talk or discuss with each other unless I have told you to.</a:t>
            </a:r>
          </a:p>
          <a:p>
            <a:pPr lvl="1"/>
            <a:r>
              <a:rPr lang="en-US" dirty="0" smtClean="0"/>
              <a:t>be late for the class</a:t>
            </a:r>
          </a:p>
          <a:p>
            <a:pPr lvl="1"/>
            <a:r>
              <a:rPr lang="en-US" dirty="0" smtClean="0"/>
              <a:t>Skip the unit tests or case study submissions</a:t>
            </a:r>
          </a:p>
          <a:p>
            <a:r>
              <a:rPr lang="en-US" dirty="0" smtClean="0"/>
              <a:t>Do’s</a:t>
            </a:r>
          </a:p>
          <a:p>
            <a:pPr lvl="1"/>
            <a:r>
              <a:rPr lang="en-US" dirty="0" smtClean="0"/>
              <a:t>Ask lots of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9589" y="2551837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Questions</a:t>
            </a:r>
          </a:p>
          <a:p>
            <a:pPr algn="ctr"/>
            <a:r>
              <a:rPr lang="en-US" sz="54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3677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6403" y="2967335"/>
            <a:ext cx="9279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 embedded programming?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1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Credits, Marking Scheme, Examination Scheme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25493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6 Credits (3 – Theory, 3 – Practical)</a:t>
            </a:r>
          </a:p>
          <a:p>
            <a:r>
              <a:rPr lang="en-US" dirty="0" smtClean="0"/>
              <a:t>200 Marks (100 – Theory, 100 – Practical)</a:t>
            </a:r>
          </a:p>
          <a:p>
            <a:r>
              <a:rPr lang="en-US" dirty="0" smtClean="0"/>
              <a:t>Theory Mark Distribution:</a:t>
            </a:r>
          </a:p>
          <a:p>
            <a:pPr lvl="1"/>
            <a:r>
              <a:rPr lang="en-US" dirty="0" smtClean="0"/>
              <a:t>100 Marks (70 – Theory Paper, 30 – Internal)</a:t>
            </a:r>
          </a:p>
          <a:p>
            <a:pPr lvl="2"/>
            <a:r>
              <a:rPr lang="en-US" dirty="0" smtClean="0"/>
              <a:t>30 Marks - Internal</a:t>
            </a:r>
          </a:p>
          <a:p>
            <a:pPr lvl="3"/>
            <a:r>
              <a:rPr lang="en-US" dirty="0" smtClean="0"/>
              <a:t>05 Marks Case Study</a:t>
            </a:r>
          </a:p>
          <a:p>
            <a:pPr lvl="3"/>
            <a:r>
              <a:rPr lang="en-US" dirty="0" smtClean="0"/>
              <a:t>10 Marks Sessional Exam</a:t>
            </a:r>
          </a:p>
          <a:p>
            <a:pPr lvl="3"/>
            <a:r>
              <a:rPr lang="en-US" dirty="0" smtClean="0"/>
              <a:t>10 Marks Unit Test</a:t>
            </a:r>
          </a:p>
          <a:p>
            <a:pPr lvl="3"/>
            <a:r>
              <a:rPr lang="en-US" dirty="0" smtClean="0"/>
              <a:t>05 Marks Attendance</a:t>
            </a:r>
          </a:p>
          <a:p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0" y="3166745"/>
            <a:ext cx="5449375" cy="346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Practical Mark Distribution:</a:t>
            </a:r>
          </a:p>
          <a:p>
            <a:pPr lvl="1"/>
            <a:r>
              <a:rPr lang="en-US" dirty="0" smtClean="0"/>
              <a:t>100 Marks (70 – Practical Exam, 30 – Internal)</a:t>
            </a:r>
          </a:p>
          <a:p>
            <a:pPr lvl="2"/>
            <a:r>
              <a:rPr lang="en-US" dirty="0" smtClean="0"/>
              <a:t>70 Marks – Practical Exam</a:t>
            </a:r>
          </a:p>
          <a:p>
            <a:pPr lvl="3"/>
            <a:r>
              <a:rPr lang="en-US" dirty="0" smtClean="0"/>
              <a:t>50 Practical Exam</a:t>
            </a:r>
          </a:p>
          <a:p>
            <a:pPr lvl="3"/>
            <a:r>
              <a:rPr lang="en-US" dirty="0" smtClean="0"/>
              <a:t>20 Viva</a:t>
            </a:r>
          </a:p>
          <a:p>
            <a:pPr lvl="2"/>
            <a:r>
              <a:rPr lang="en-US" dirty="0" smtClean="0"/>
              <a:t>30 Marks - Internal</a:t>
            </a:r>
          </a:p>
          <a:p>
            <a:pPr lvl="3"/>
            <a:r>
              <a:rPr lang="en-US" dirty="0" smtClean="0"/>
              <a:t>20 Internal Practical Exam</a:t>
            </a:r>
          </a:p>
          <a:p>
            <a:pPr lvl="3"/>
            <a:r>
              <a:rPr lang="en-US" dirty="0" smtClean="0"/>
              <a:t>05 Marks Attendance</a:t>
            </a:r>
          </a:p>
          <a:p>
            <a:pPr lvl="3"/>
            <a:r>
              <a:rPr lang="en-US" dirty="0" smtClean="0"/>
              <a:t>05 Marks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1 - </a:t>
            </a:r>
            <a:r>
              <a:rPr lang="en-US" dirty="0"/>
              <a:t>Introduction to Raspberry 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Why </a:t>
            </a:r>
            <a:r>
              <a:rPr lang="en-US" dirty="0"/>
              <a:t>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Features </a:t>
            </a:r>
            <a:r>
              <a:rPr lang="en-US" dirty="0"/>
              <a:t>of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Basic </a:t>
            </a:r>
            <a:r>
              <a:rPr lang="en-US" dirty="0"/>
              <a:t>set up and first boot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Different </a:t>
            </a:r>
            <a:r>
              <a:rPr lang="en-US" dirty="0"/>
              <a:t>uses of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Different </a:t>
            </a:r>
            <a:r>
              <a:rPr lang="en-US" dirty="0"/>
              <a:t>Versions of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Vision </a:t>
            </a:r>
            <a:r>
              <a:rPr lang="en-US" dirty="0"/>
              <a:t>of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Different </a:t>
            </a:r>
            <a:r>
              <a:rPr lang="en-US" dirty="0"/>
              <a:t>components of the </a:t>
            </a:r>
            <a:r>
              <a:rPr lang="en-US" dirty="0" smtClean="0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2 - </a:t>
            </a:r>
            <a:r>
              <a:rPr lang="en-US" dirty="0"/>
              <a:t>Introduction to Python Programming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and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Looping Structures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Lists</a:t>
            </a:r>
            <a:r>
              <a:rPr lang="en-US" dirty="0"/>
              <a:t>, Tuples and </a:t>
            </a:r>
            <a:r>
              <a:rPr lang="en-US" dirty="0" smtClean="0"/>
              <a:t>Dictionaries</a:t>
            </a:r>
          </a:p>
          <a:p>
            <a:r>
              <a:rPr lang="en-US" dirty="0" smtClean="0"/>
              <a:t>Type Conversions</a:t>
            </a:r>
          </a:p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Calling </a:t>
            </a:r>
            <a:r>
              <a:rPr lang="en-US" dirty="0"/>
              <a:t>functions and passing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Function </a:t>
            </a:r>
            <a:r>
              <a:rPr lang="en-US" dirty="0"/>
              <a:t>Returning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Exiting </a:t>
            </a:r>
            <a:r>
              <a:rPr lang="en-US" dirty="0"/>
              <a:t>from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 </a:t>
            </a:r>
            <a:r>
              <a:rPr lang="en-US" dirty="0"/>
              <a:t>Reading/Writing to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3 - </a:t>
            </a:r>
            <a:r>
              <a:rPr lang="en-US" dirty="0"/>
              <a:t>Raspberry Pi with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Raspberry Pi and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what </a:t>
            </a:r>
            <a:r>
              <a:rPr lang="en-US" dirty="0"/>
              <a:t>you can do with Raspberry Pi and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writing </a:t>
            </a:r>
            <a:r>
              <a:rPr lang="en-US" dirty="0"/>
              <a:t>a first Python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GPIO </a:t>
            </a:r>
            <a:r>
              <a:rPr lang="en-US" dirty="0"/>
              <a:t>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6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4 - </a:t>
            </a:r>
            <a:r>
              <a:rPr lang="en-US" dirty="0"/>
              <a:t>Raspberry Pi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of the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Hello </a:t>
            </a:r>
            <a:r>
              <a:rPr lang="en-US" dirty="0"/>
              <a:t>World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Access </a:t>
            </a:r>
            <a:r>
              <a:rPr lang="en-US" dirty="0"/>
              <a:t>the World Wide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Play audio</a:t>
            </a:r>
          </a:p>
          <a:p>
            <a:r>
              <a:rPr lang="en-US" dirty="0" smtClean="0"/>
              <a:t>Control </a:t>
            </a:r>
            <a:r>
              <a:rPr lang="en-US" dirty="0"/>
              <a:t>Peripherals with a Pi (Raspberry Pi </a:t>
            </a:r>
            <a:r>
              <a:rPr lang="en-US" dirty="0" smtClean="0"/>
              <a:t>chip)</a:t>
            </a:r>
          </a:p>
          <a:p>
            <a:r>
              <a:rPr lang="en-US" dirty="0" smtClean="0"/>
              <a:t>Architecture </a:t>
            </a:r>
            <a:r>
              <a:rPr lang="en-US" dirty="0"/>
              <a:t>of </a:t>
            </a:r>
            <a:r>
              <a:rPr lang="en-US" dirty="0" err="1"/>
              <a:t>Raspbian</a:t>
            </a:r>
            <a:r>
              <a:rPr lang="en-US" dirty="0"/>
              <a:t>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Raspberry Pi Cabling/Setup/Startup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5 - </a:t>
            </a:r>
            <a:r>
              <a:rPr lang="en-US" dirty="0"/>
              <a:t>Basic Input and Output and GPIO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Inputs and Outputs: Digital Output -Lighting </a:t>
            </a:r>
            <a:r>
              <a:rPr lang="en-US" dirty="0" err="1"/>
              <a:t>Upan</a:t>
            </a:r>
            <a:r>
              <a:rPr lang="en-US" dirty="0"/>
              <a:t> </a:t>
            </a:r>
            <a:r>
              <a:rPr lang="en-US" dirty="0" smtClean="0"/>
              <a:t>LED</a:t>
            </a:r>
          </a:p>
          <a:p>
            <a:r>
              <a:rPr lang="en-US" dirty="0" smtClean="0"/>
              <a:t>Digital </a:t>
            </a:r>
            <a:r>
              <a:rPr lang="en-US" dirty="0"/>
              <a:t>Input -Reading a Button, Testing GPIO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Pin </a:t>
            </a:r>
            <a:r>
              <a:rPr lang="en-US" dirty="0"/>
              <a:t>numbering Formats of </a:t>
            </a:r>
            <a:r>
              <a:rPr lang="en-US" dirty="0" smtClean="0"/>
              <a:t>GPIO </a:t>
            </a:r>
          </a:p>
          <a:p>
            <a:r>
              <a:rPr lang="en-US" dirty="0" smtClean="0"/>
              <a:t>The </a:t>
            </a:r>
            <a:r>
              <a:rPr lang="en-US" dirty="0"/>
              <a:t>LED </a:t>
            </a:r>
            <a:r>
              <a:rPr lang="en-US" dirty="0" smtClean="0"/>
              <a:t>Interfacing</a:t>
            </a:r>
          </a:p>
          <a:p>
            <a:r>
              <a:rPr lang="en-US" dirty="0" smtClean="0"/>
              <a:t>The </a:t>
            </a:r>
            <a:r>
              <a:rPr lang="en-US" dirty="0"/>
              <a:t>First Button Interface with Raspberry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General </a:t>
            </a:r>
            <a:r>
              <a:rPr lang="en-US" dirty="0"/>
              <a:t>information on other pins and their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Blinking </a:t>
            </a:r>
            <a:r>
              <a:rPr lang="en-US" dirty="0"/>
              <a:t>an </a:t>
            </a:r>
            <a:r>
              <a:rPr lang="en-US" dirty="0" smtClean="0"/>
              <a:t>LED</a:t>
            </a:r>
          </a:p>
          <a:p>
            <a:r>
              <a:rPr lang="en-US" dirty="0" smtClean="0"/>
              <a:t>Reading </a:t>
            </a:r>
            <a:r>
              <a:rPr lang="en-US" dirty="0"/>
              <a:t>a Button.</a:t>
            </a:r>
          </a:p>
        </p:txBody>
      </p:sp>
    </p:spTree>
    <p:extLst>
      <p:ext uri="{BB962C8B-B14F-4D97-AF65-F5344CB8AC3E}">
        <p14:creationId xmlns:p14="http://schemas.microsoft.com/office/powerpoint/2010/main" val="217839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br>
              <a:rPr lang="en-US" dirty="0" smtClean="0"/>
            </a:br>
            <a:r>
              <a:rPr lang="en-US" dirty="0" smtClean="0"/>
              <a:t>Unit 6 - </a:t>
            </a:r>
            <a:r>
              <a:rPr lang="en-US" dirty="0"/>
              <a:t>Graphical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Hello </a:t>
            </a:r>
            <a:r>
              <a:rPr lang="en-US" dirty="0"/>
              <a:t>World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Temperature Converter</a:t>
            </a:r>
          </a:p>
          <a:p>
            <a:r>
              <a:rPr lang="en-US" dirty="0" smtClean="0"/>
              <a:t>Other </a:t>
            </a:r>
            <a:r>
              <a:rPr lang="en-US" dirty="0"/>
              <a:t>GUI </a:t>
            </a:r>
            <a:r>
              <a:rPr lang="en-US" dirty="0" smtClean="0"/>
              <a:t>Widgets: </a:t>
            </a:r>
            <a:r>
              <a:rPr lang="en-US" dirty="0"/>
              <a:t>Dialogs Menus, The </a:t>
            </a:r>
            <a:r>
              <a:rPr lang="en-US" dirty="0" smtClean="0"/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CA 615 – Embedded programming using raspberry pi</vt:lpstr>
      <vt:lpstr>PowerPoint Presentation</vt:lpstr>
      <vt:lpstr>Credits, Marking Scheme, Examination Scheme</vt:lpstr>
      <vt:lpstr>Syllabus Unit 1 - Introduction to Raspberry Pi </vt:lpstr>
      <vt:lpstr>Syllabus Unit 2 - Introduction to Python Programming Language </vt:lpstr>
      <vt:lpstr>Syllabus Unit 3 - Raspberry Pi with Python </vt:lpstr>
      <vt:lpstr>Syllabus Unit 4 - Raspberry Pi Programming</vt:lpstr>
      <vt:lpstr>Syllabus Unit 5 - Basic Input and Output and GPIO </vt:lpstr>
      <vt:lpstr>Syllabus Unit 6 - Graphical User Interfaces</vt:lpstr>
      <vt:lpstr>Text Books &amp; Reference Books</vt:lpstr>
      <vt:lpstr>Do’s and Don’ts During the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615 – Embedded programming using raspberry pi</dc:title>
  <dc:creator>f1cmpica-1</dc:creator>
  <cp:lastModifiedBy>f1cmpica-1</cp:lastModifiedBy>
  <cp:revision>3</cp:revision>
  <dcterms:created xsi:type="dcterms:W3CDTF">2019-11-29T04:14:42Z</dcterms:created>
  <dcterms:modified xsi:type="dcterms:W3CDTF">2019-11-29T04:40:59Z</dcterms:modified>
</cp:coreProperties>
</file>