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DB76C8-19BB-4E4E-A1A4-3CDDDF44D36E}" v="21" dt="2023-10-04T14:03:56.9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7" autoAdjust="0"/>
    <p:restoredTop sz="94660"/>
  </p:normalViewPr>
  <p:slideViewPr>
    <p:cSldViewPr snapToGrid="0">
      <p:cViewPr varScale="1">
        <p:scale>
          <a:sx n="77" d="100"/>
          <a:sy n="77" d="100"/>
        </p:scale>
        <p:origin x="840" y="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ven Dekker" userId="835cf715-6209-4c1d-87b4-c7bf553bf44b" providerId="ADAL" clId="{80DB76C8-19BB-4E4E-A1A4-3CDDDF44D36E}"/>
    <pc:docChg chg="undo custSel delSld modSld">
      <pc:chgData name="Sven Dekker" userId="835cf715-6209-4c1d-87b4-c7bf553bf44b" providerId="ADAL" clId="{80DB76C8-19BB-4E4E-A1A4-3CDDDF44D36E}" dt="2023-10-04T14:08:34.906" v="384" actId="14100"/>
      <pc:docMkLst>
        <pc:docMk/>
      </pc:docMkLst>
      <pc:sldChg chg="del">
        <pc:chgData name="Sven Dekker" userId="835cf715-6209-4c1d-87b4-c7bf553bf44b" providerId="ADAL" clId="{80DB76C8-19BB-4E4E-A1A4-3CDDDF44D36E}" dt="2023-10-04T12:25:58.823" v="0" actId="2696"/>
        <pc:sldMkLst>
          <pc:docMk/>
          <pc:sldMk cId="772980129" sldId="256"/>
        </pc:sldMkLst>
      </pc:sldChg>
      <pc:sldChg chg="addSp delSp modSp mod">
        <pc:chgData name="Sven Dekker" userId="835cf715-6209-4c1d-87b4-c7bf553bf44b" providerId="ADAL" clId="{80DB76C8-19BB-4E4E-A1A4-3CDDDF44D36E}" dt="2023-10-04T14:08:34.906" v="384" actId="14100"/>
        <pc:sldMkLst>
          <pc:docMk/>
          <pc:sldMk cId="4069815344" sldId="257"/>
        </pc:sldMkLst>
        <pc:spChg chg="mod">
          <ac:chgData name="Sven Dekker" userId="835cf715-6209-4c1d-87b4-c7bf553bf44b" providerId="ADAL" clId="{80DB76C8-19BB-4E4E-A1A4-3CDDDF44D36E}" dt="2023-10-04T14:07:30.341" v="370" actId="20577"/>
          <ac:spMkLst>
            <pc:docMk/>
            <pc:sldMk cId="4069815344" sldId="257"/>
            <ac:spMk id="5" creationId="{D2C00786-7EC8-4219-0D01-B043CEF8E159}"/>
          </ac:spMkLst>
        </pc:spChg>
        <pc:spChg chg="mod">
          <ac:chgData name="Sven Dekker" userId="835cf715-6209-4c1d-87b4-c7bf553bf44b" providerId="ADAL" clId="{80DB76C8-19BB-4E4E-A1A4-3CDDDF44D36E}" dt="2023-10-04T14:02:11.735" v="313" actId="1076"/>
          <ac:spMkLst>
            <pc:docMk/>
            <pc:sldMk cId="4069815344" sldId="257"/>
            <ac:spMk id="14" creationId="{F22B88D8-1287-0174-8DBD-9E7E2568D044}"/>
          </ac:spMkLst>
        </pc:spChg>
        <pc:spChg chg="mod">
          <ac:chgData name="Sven Dekker" userId="835cf715-6209-4c1d-87b4-c7bf553bf44b" providerId="ADAL" clId="{80DB76C8-19BB-4E4E-A1A4-3CDDDF44D36E}" dt="2023-10-04T13:36:19.111" v="64" actId="1076"/>
          <ac:spMkLst>
            <pc:docMk/>
            <pc:sldMk cId="4069815344" sldId="257"/>
            <ac:spMk id="16" creationId="{BDCFA00E-DD1E-723C-304A-E422AA26329F}"/>
          </ac:spMkLst>
        </pc:spChg>
        <pc:spChg chg="add mod">
          <ac:chgData name="Sven Dekker" userId="835cf715-6209-4c1d-87b4-c7bf553bf44b" providerId="ADAL" clId="{80DB76C8-19BB-4E4E-A1A4-3CDDDF44D36E}" dt="2023-10-04T14:02:20.940" v="321" actId="20577"/>
          <ac:spMkLst>
            <pc:docMk/>
            <pc:sldMk cId="4069815344" sldId="257"/>
            <ac:spMk id="33" creationId="{07CB5080-FCC5-B910-E143-3A6627674E78}"/>
          </ac:spMkLst>
        </pc:spChg>
        <pc:spChg chg="add del mod">
          <ac:chgData name="Sven Dekker" userId="835cf715-6209-4c1d-87b4-c7bf553bf44b" providerId="ADAL" clId="{80DB76C8-19BB-4E4E-A1A4-3CDDDF44D36E}" dt="2023-10-04T13:41:57.860" v="188" actId="478"/>
          <ac:spMkLst>
            <pc:docMk/>
            <pc:sldMk cId="4069815344" sldId="257"/>
            <ac:spMk id="34" creationId="{B8695077-D683-FBE9-7836-01395CC153AB}"/>
          </ac:spMkLst>
        </pc:spChg>
        <pc:spChg chg="add mod">
          <ac:chgData name="Sven Dekker" userId="835cf715-6209-4c1d-87b4-c7bf553bf44b" providerId="ADAL" clId="{80DB76C8-19BB-4E4E-A1A4-3CDDDF44D36E}" dt="2023-10-04T13:42:31.667" v="208" actId="20577"/>
          <ac:spMkLst>
            <pc:docMk/>
            <pc:sldMk cId="4069815344" sldId="257"/>
            <ac:spMk id="35" creationId="{5C59D049-A8D4-9F19-213D-786B2D49E826}"/>
          </ac:spMkLst>
        </pc:spChg>
        <pc:spChg chg="add mod">
          <ac:chgData name="Sven Dekker" userId="835cf715-6209-4c1d-87b4-c7bf553bf44b" providerId="ADAL" clId="{80DB76C8-19BB-4E4E-A1A4-3CDDDF44D36E}" dt="2023-10-04T13:43:30.473" v="244" actId="20577"/>
          <ac:spMkLst>
            <pc:docMk/>
            <pc:sldMk cId="4069815344" sldId="257"/>
            <ac:spMk id="36" creationId="{0BC4261D-2B7A-438A-8780-8632CE21AF6C}"/>
          </ac:spMkLst>
        </pc:spChg>
        <pc:spChg chg="add mod">
          <ac:chgData name="Sven Dekker" userId="835cf715-6209-4c1d-87b4-c7bf553bf44b" providerId="ADAL" clId="{80DB76C8-19BB-4E4E-A1A4-3CDDDF44D36E}" dt="2023-10-04T14:03:31.272" v="352" actId="20577"/>
          <ac:spMkLst>
            <pc:docMk/>
            <pc:sldMk cId="4069815344" sldId="257"/>
            <ac:spMk id="37" creationId="{6EB74F7B-5067-E1BC-5F7C-E6E4A9EF9EEF}"/>
          </ac:spMkLst>
        </pc:spChg>
        <pc:spChg chg="add del mod">
          <ac:chgData name="Sven Dekker" userId="835cf715-6209-4c1d-87b4-c7bf553bf44b" providerId="ADAL" clId="{80DB76C8-19BB-4E4E-A1A4-3CDDDF44D36E}" dt="2023-10-04T13:43:58.554" v="252" actId="478"/>
          <ac:spMkLst>
            <pc:docMk/>
            <pc:sldMk cId="4069815344" sldId="257"/>
            <ac:spMk id="38" creationId="{45E5351A-E314-F86B-7DC6-7B34B4FC51D0}"/>
          </ac:spMkLst>
        </pc:spChg>
        <pc:picChg chg="del mod">
          <ac:chgData name="Sven Dekker" userId="835cf715-6209-4c1d-87b4-c7bf553bf44b" providerId="ADAL" clId="{80DB76C8-19BB-4E4E-A1A4-3CDDDF44D36E}" dt="2023-10-04T13:29:47.422" v="25" actId="478"/>
          <ac:picMkLst>
            <pc:docMk/>
            <pc:sldMk cId="4069815344" sldId="257"/>
            <ac:picMk id="7" creationId="{BB5E60AD-FA06-E0D9-D5EA-5EC8071229E1}"/>
          </ac:picMkLst>
        </pc:picChg>
        <pc:picChg chg="add mod ord">
          <ac:chgData name="Sven Dekker" userId="835cf715-6209-4c1d-87b4-c7bf553bf44b" providerId="ADAL" clId="{80DB76C8-19BB-4E4E-A1A4-3CDDDF44D36E}" dt="2023-10-04T14:08:34.906" v="384" actId="14100"/>
          <ac:picMkLst>
            <pc:docMk/>
            <pc:sldMk cId="4069815344" sldId="257"/>
            <ac:picMk id="23" creationId="{CD3C57C7-21A6-2325-D696-5E776315A022}"/>
          </ac:picMkLst>
        </pc:picChg>
        <pc:picChg chg="add mod">
          <ac:chgData name="Sven Dekker" userId="835cf715-6209-4c1d-87b4-c7bf553bf44b" providerId="ADAL" clId="{80DB76C8-19BB-4E4E-A1A4-3CDDDF44D36E}" dt="2023-10-04T13:38:44.949" v="100" actId="1076"/>
          <ac:picMkLst>
            <pc:docMk/>
            <pc:sldMk cId="4069815344" sldId="257"/>
            <ac:picMk id="24" creationId="{8E46E16F-ADD8-77CF-49C2-45B50742FC12}"/>
          </ac:picMkLst>
        </pc:picChg>
        <pc:picChg chg="add mod">
          <ac:chgData name="Sven Dekker" userId="835cf715-6209-4c1d-87b4-c7bf553bf44b" providerId="ADAL" clId="{80DB76C8-19BB-4E4E-A1A4-3CDDDF44D36E}" dt="2023-10-04T13:38:32.321" v="97" actId="1076"/>
          <ac:picMkLst>
            <pc:docMk/>
            <pc:sldMk cId="4069815344" sldId="257"/>
            <ac:picMk id="25" creationId="{DEFC3117-C8F1-B306-4EE7-C61CD5D547E0}"/>
          </ac:picMkLst>
        </pc:picChg>
        <pc:picChg chg="add mod">
          <ac:chgData name="Sven Dekker" userId="835cf715-6209-4c1d-87b4-c7bf553bf44b" providerId="ADAL" clId="{80DB76C8-19BB-4E4E-A1A4-3CDDDF44D36E}" dt="2023-10-04T13:38:39.457" v="98" actId="1076"/>
          <ac:picMkLst>
            <pc:docMk/>
            <pc:sldMk cId="4069815344" sldId="257"/>
            <ac:picMk id="26" creationId="{4978A31E-BE0E-D421-836B-278EA1188EC0}"/>
          </ac:picMkLst>
        </pc:picChg>
        <pc:picChg chg="add mod">
          <ac:chgData name="Sven Dekker" userId="835cf715-6209-4c1d-87b4-c7bf553bf44b" providerId="ADAL" clId="{80DB76C8-19BB-4E4E-A1A4-3CDDDF44D36E}" dt="2023-10-04T13:38:25.628" v="95" actId="1076"/>
          <ac:picMkLst>
            <pc:docMk/>
            <pc:sldMk cId="4069815344" sldId="257"/>
            <ac:picMk id="27" creationId="{828D25B4-DAD7-6A7D-D3F2-015452FFAFE6}"/>
          </ac:picMkLst>
        </pc:picChg>
        <pc:picChg chg="add mod">
          <ac:chgData name="Sven Dekker" userId="835cf715-6209-4c1d-87b4-c7bf553bf44b" providerId="ADAL" clId="{80DB76C8-19BB-4E4E-A1A4-3CDDDF44D36E}" dt="2023-10-04T13:38:25.628" v="95" actId="1076"/>
          <ac:picMkLst>
            <pc:docMk/>
            <pc:sldMk cId="4069815344" sldId="257"/>
            <ac:picMk id="29" creationId="{B4AB4572-277D-5FED-8097-111612F1DF55}"/>
          </ac:picMkLst>
        </pc:picChg>
        <pc:picChg chg="add mod">
          <ac:chgData name="Sven Dekker" userId="835cf715-6209-4c1d-87b4-c7bf553bf44b" providerId="ADAL" clId="{80DB76C8-19BB-4E4E-A1A4-3CDDDF44D36E}" dt="2023-10-04T13:38:49.332" v="101" actId="1076"/>
          <ac:picMkLst>
            <pc:docMk/>
            <pc:sldMk cId="4069815344" sldId="257"/>
            <ac:picMk id="30" creationId="{B2FBD1F3-6F06-53EB-E308-98B9483BCAB0}"/>
          </ac:picMkLst>
        </pc:picChg>
        <pc:picChg chg="add mod">
          <ac:chgData name="Sven Dekker" userId="835cf715-6209-4c1d-87b4-c7bf553bf44b" providerId="ADAL" clId="{80DB76C8-19BB-4E4E-A1A4-3CDDDF44D36E}" dt="2023-10-04T13:38:39.457" v="98" actId="1076"/>
          <ac:picMkLst>
            <pc:docMk/>
            <pc:sldMk cId="4069815344" sldId="257"/>
            <ac:picMk id="31" creationId="{1200DD81-82F6-5342-73CB-77E342705542}"/>
          </ac:picMkLst>
        </pc:picChg>
        <pc:picChg chg="add mod">
          <ac:chgData name="Sven Dekker" userId="835cf715-6209-4c1d-87b4-c7bf553bf44b" providerId="ADAL" clId="{80DB76C8-19BB-4E4E-A1A4-3CDDDF44D36E}" dt="2023-10-04T13:38:44.949" v="100" actId="1076"/>
          <ac:picMkLst>
            <pc:docMk/>
            <pc:sldMk cId="4069815344" sldId="257"/>
            <ac:picMk id="32" creationId="{5B61CA33-7675-8EAA-1C24-8864002B32F4}"/>
          </ac:picMkLst>
        </pc:picChg>
        <pc:cxnChg chg="mod">
          <ac:chgData name="Sven Dekker" userId="835cf715-6209-4c1d-87b4-c7bf553bf44b" providerId="ADAL" clId="{80DB76C8-19BB-4E4E-A1A4-3CDDDF44D36E}" dt="2023-10-04T14:02:11.735" v="313" actId="1076"/>
          <ac:cxnSpMkLst>
            <pc:docMk/>
            <pc:sldMk cId="4069815344" sldId="257"/>
            <ac:cxnSpMk id="12" creationId="{981DE391-AA01-3719-86BE-5F4BDF7029EB}"/>
          </ac:cxnSpMkLst>
        </pc:cxnChg>
        <pc:cxnChg chg="mod">
          <ac:chgData name="Sven Dekker" userId="835cf715-6209-4c1d-87b4-c7bf553bf44b" providerId="ADAL" clId="{80DB76C8-19BB-4E4E-A1A4-3CDDDF44D36E}" dt="2023-10-04T13:39:03.416" v="103" actId="1076"/>
          <ac:cxnSpMkLst>
            <pc:docMk/>
            <pc:sldMk cId="4069815344" sldId="257"/>
            <ac:cxnSpMk id="15" creationId="{73E8EFC8-CA96-4580-336A-77DEE1708258}"/>
          </ac:cxnSpMkLst>
        </pc:cxnChg>
        <pc:cxnChg chg="add mod">
          <ac:chgData name="Sven Dekker" userId="835cf715-6209-4c1d-87b4-c7bf553bf44b" providerId="ADAL" clId="{80DB76C8-19BB-4E4E-A1A4-3CDDDF44D36E}" dt="2023-10-04T14:04:14.902" v="353" actId="1076"/>
          <ac:cxnSpMkLst>
            <pc:docMk/>
            <pc:sldMk cId="4069815344" sldId="257"/>
            <ac:cxnSpMk id="39" creationId="{16F29D18-6ADA-81D2-8700-5436CF91FA6A}"/>
          </ac:cxnSpMkLst>
        </pc:cxnChg>
        <pc:cxnChg chg="add mod">
          <ac:chgData name="Sven Dekker" userId="835cf715-6209-4c1d-87b4-c7bf553bf44b" providerId="ADAL" clId="{80DB76C8-19BB-4E4E-A1A4-3CDDDF44D36E}" dt="2023-10-04T13:44:38.785" v="261" actId="1076"/>
          <ac:cxnSpMkLst>
            <pc:docMk/>
            <pc:sldMk cId="4069815344" sldId="257"/>
            <ac:cxnSpMk id="40" creationId="{D749DE6B-6DE6-98A1-AEA1-5EE9BD0A13FF}"/>
          </ac:cxnSpMkLst>
        </pc:cxnChg>
        <pc:cxnChg chg="add mod">
          <ac:chgData name="Sven Dekker" userId="835cf715-6209-4c1d-87b4-c7bf553bf44b" providerId="ADAL" clId="{80DB76C8-19BB-4E4E-A1A4-3CDDDF44D36E}" dt="2023-10-04T13:44:47.033" v="263" actId="1076"/>
          <ac:cxnSpMkLst>
            <pc:docMk/>
            <pc:sldMk cId="4069815344" sldId="257"/>
            <ac:cxnSpMk id="42" creationId="{8E9D357A-11CE-147A-4D83-6095358998B2}"/>
          </ac:cxnSpMkLst>
        </pc:cxnChg>
        <pc:cxnChg chg="add mod">
          <ac:chgData name="Sven Dekker" userId="835cf715-6209-4c1d-87b4-c7bf553bf44b" providerId="ADAL" clId="{80DB76C8-19BB-4E4E-A1A4-3CDDDF44D36E}" dt="2023-10-04T13:44:53.738" v="265" actId="1076"/>
          <ac:cxnSpMkLst>
            <pc:docMk/>
            <pc:sldMk cId="4069815344" sldId="257"/>
            <ac:cxnSpMk id="43" creationId="{4EB86236-9C43-8E11-0C18-FEE737CD30DE}"/>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nl-NL"/>
              <a:t>Klik om stijl te bewerken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58D5C9AA-C3CD-4183-81B5-E0BBA90C898D}"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4E020E-4025-428A-9450-4B7CC9E5D14D}" type="slidenum">
              <a:rPr lang="en-US" smtClean="0"/>
              <a:t>‹nr.›</a:t>
            </a:fld>
            <a:endParaRPr lang="en-US"/>
          </a:p>
        </p:txBody>
      </p:sp>
    </p:spTree>
    <p:extLst>
      <p:ext uri="{BB962C8B-B14F-4D97-AF65-F5344CB8AC3E}">
        <p14:creationId xmlns:p14="http://schemas.microsoft.com/office/powerpoint/2010/main" val="2656614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58D5C9AA-C3CD-4183-81B5-E0BBA90C898D}"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4E020E-4025-428A-9450-4B7CC9E5D14D}" type="slidenum">
              <a:rPr lang="en-US" smtClean="0"/>
              <a:t>‹nr.›</a:t>
            </a:fld>
            <a:endParaRPr lang="en-US"/>
          </a:p>
        </p:txBody>
      </p:sp>
    </p:spTree>
    <p:extLst>
      <p:ext uri="{BB962C8B-B14F-4D97-AF65-F5344CB8AC3E}">
        <p14:creationId xmlns:p14="http://schemas.microsoft.com/office/powerpoint/2010/main" val="3157374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58D5C9AA-C3CD-4183-81B5-E0BBA90C898D}"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4E020E-4025-428A-9450-4B7CC9E5D14D}" type="slidenum">
              <a:rPr lang="en-US" smtClean="0"/>
              <a:t>‹nr.›</a:t>
            </a:fld>
            <a:endParaRPr lang="en-US"/>
          </a:p>
        </p:txBody>
      </p:sp>
    </p:spTree>
    <p:extLst>
      <p:ext uri="{BB962C8B-B14F-4D97-AF65-F5344CB8AC3E}">
        <p14:creationId xmlns:p14="http://schemas.microsoft.com/office/powerpoint/2010/main" val="1772583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58D5C9AA-C3CD-4183-81B5-E0BBA90C898D}"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4E020E-4025-428A-9450-4B7CC9E5D14D}" type="slidenum">
              <a:rPr lang="en-US" smtClean="0"/>
              <a:t>‹nr.›</a:t>
            </a:fld>
            <a:endParaRPr lang="en-US"/>
          </a:p>
        </p:txBody>
      </p:sp>
    </p:spTree>
    <p:extLst>
      <p:ext uri="{BB962C8B-B14F-4D97-AF65-F5344CB8AC3E}">
        <p14:creationId xmlns:p14="http://schemas.microsoft.com/office/powerpoint/2010/main" val="3707016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nl-NL"/>
              <a:t>Klik om stijl te bewerken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58D5C9AA-C3CD-4183-81B5-E0BBA90C898D}"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4E020E-4025-428A-9450-4B7CC9E5D14D}" type="slidenum">
              <a:rPr lang="en-US" smtClean="0"/>
              <a:t>‹nr.›</a:t>
            </a:fld>
            <a:endParaRPr lang="en-US"/>
          </a:p>
        </p:txBody>
      </p:sp>
    </p:spTree>
    <p:extLst>
      <p:ext uri="{BB962C8B-B14F-4D97-AF65-F5344CB8AC3E}">
        <p14:creationId xmlns:p14="http://schemas.microsoft.com/office/powerpoint/2010/main" val="1741193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58D5C9AA-C3CD-4183-81B5-E0BBA90C898D}"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4E020E-4025-428A-9450-4B7CC9E5D14D}" type="slidenum">
              <a:rPr lang="en-US" smtClean="0"/>
              <a:t>‹nr.›</a:t>
            </a:fld>
            <a:endParaRPr lang="en-US"/>
          </a:p>
        </p:txBody>
      </p:sp>
    </p:spTree>
    <p:extLst>
      <p:ext uri="{BB962C8B-B14F-4D97-AF65-F5344CB8AC3E}">
        <p14:creationId xmlns:p14="http://schemas.microsoft.com/office/powerpoint/2010/main" val="4182411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nl-NL"/>
              <a:t>Klik om stijl te bewerken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629842" y="2505075"/>
            <a:ext cx="3868340"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4629150" y="2505075"/>
            <a:ext cx="3887391"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58D5C9AA-C3CD-4183-81B5-E0BBA90C898D}" type="datetimeFigureOut">
              <a:rPr lang="en-US" smtClean="0"/>
              <a:t>10/4/2023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4E020E-4025-428A-9450-4B7CC9E5D14D}" type="slidenum">
              <a:rPr lang="en-US" smtClean="0"/>
              <a:t>‹nr.›</a:t>
            </a:fld>
            <a:endParaRPr lang="en-US"/>
          </a:p>
        </p:txBody>
      </p:sp>
    </p:spTree>
    <p:extLst>
      <p:ext uri="{BB962C8B-B14F-4D97-AF65-F5344CB8AC3E}">
        <p14:creationId xmlns:p14="http://schemas.microsoft.com/office/powerpoint/2010/main" val="2664085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58D5C9AA-C3CD-4183-81B5-E0BBA90C898D}" type="datetimeFigureOut">
              <a:rPr lang="en-US" smtClean="0"/>
              <a:t>10/4/2023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4E020E-4025-428A-9450-4B7CC9E5D14D}" type="slidenum">
              <a:rPr lang="en-US" smtClean="0"/>
              <a:t>‹nr.›</a:t>
            </a:fld>
            <a:endParaRPr lang="en-US"/>
          </a:p>
        </p:txBody>
      </p:sp>
    </p:spTree>
    <p:extLst>
      <p:ext uri="{BB962C8B-B14F-4D97-AF65-F5344CB8AC3E}">
        <p14:creationId xmlns:p14="http://schemas.microsoft.com/office/powerpoint/2010/main" val="2059762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D5C9AA-C3CD-4183-81B5-E0BBA90C898D}" type="datetimeFigureOut">
              <a:rPr lang="en-US" smtClean="0"/>
              <a:t>10/4/2023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4E020E-4025-428A-9450-4B7CC9E5D14D}" type="slidenum">
              <a:rPr lang="en-US" smtClean="0"/>
              <a:t>‹nr.›</a:t>
            </a:fld>
            <a:endParaRPr lang="en-US"/>
          </a:p>
        </p:txBody>
      </p:sp>
    </p:spTree>
    <p:extLst>
      <p:ext uri="{BB962C8B-B14F-4D97-AF65-F5344CB8AC3E}">
        <p14:creationId xmlns:p14="http://schemas.microsoft.com/office/powerpoint/2010/main" val="2921876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nl-NL"/>
              <a:t>Klik om stijl te bewerken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58D5C9AA-C3CD-4183-81B5-E0BBA90C898D}"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4E020E-4025-428A-9450-4B7CC9E5D14D}" type="slidenum">
              <a:rPr lang="en-US" smtClean="0"/>
              <a:t>‹nr.›</a:t>
            </a:fld>
            <a:endParaRPr lang="en-US"/>
          </a:p>
        </p:txBody>
      </p:sp>
    </p:spTree>
    <p:extLst>
      <p:ext uri="{BB962C8B-B14F-4D97-AF65-F5344CB8AC3E}">
        <p14:creationId xmlns:p14="http://schemas.microsoft.com/office/powerpoint/2010/main" val="1598124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nl-NL"/>
              <a:t>Klik om stijl te bewerken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58D5C9AA-C3CD-4183-81B5-E0BBA90C898D}"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4E020E-4025-428A-9450-4B7CC9E5D14D}" type="slidenum">
              <a:rPr lang="en-US" smtClean="0"/>
              <a:t>‹nr.›</a:t>
            </a:fld>
            <a:endParaRPr lang="en-US"/>
          </a:p>
        </p:txBody>
      </p:sp>
    </p:spTree>
    <p:extLst>
      <p:ext uri="{BB962C8B-B14F-4D97-AF65-F5344CB8AC3E}">
        <p14:creationId xmlns:p14="http://schemas.microsoft.com/office/powerpoint/2010/main" val="1543451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D5C9AA-C3CD-4183-81B5-E0BBA90C898D}" type="datetimeFigureOut">
              <a:rPr lang="en-US" smtClean="0"/>
              <a:t>10/4/2023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4E020E-4025-428A-9450-4B7CC9E5D14D}" type="slidenum">
              <a:rPr lang="en-US" smtClean="0"/>
              <a:t>‹nr.›</a:t>
            </a:fld>
            <a:endParaRPr lang="en-US"/>
          </a:p>
        </p:txBody>
      </p:sp>
    </p:spTree>
    <p:extLst>
      <p:ext uri="{BB962C8B-B14F-4D97-AF65-F5344CB8AC3E}">
        <p14:creationId xmlns:p14="http://schemas.microsoft.com/office/powerpoint/2010/main" val="40463102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Afbeelding 22">
            <a:extLst>
              <a:ext uri="{FF2B5EF4-FFF2-40B4-BE49-F238E27FC236}">
                <a16:creationId xmlns:a16="http://schemas.microsoft.com/office/drawing/2014/main" id="{CD3C57C7-21A6-2325-D696-5E776315A022}"/>
              </a:ext>
            </a:extLst>
          </p:cNvPr>
          <p:cNvPicPr>
            <a:picLocks noChangeAspect="1"/>
          </p:cNvPicPr>
          <p:nvPr/>
        </p:nvPicPr>
        <p:blipFill>
          <a:blip r:embed="rId2">
            <a:alphaModFix amt="35000"/>
          </a:blip>
          <a:stretch>
            <a:fillRect/>
          </a:stretch>
        </p:blipFill>
        <p:spPr>
          <a:xfrm>
            <a:off x="2542581" y="1435394"/>
            <a:ext cx="4058838" cy="2800483"/>
          </a:xfrm>
          <a:prstGeom prst="rect">
            <a:avLst/>
          </a:prstGeom>
        </p:spPr>
      </p:pic>
      <p:sp>
        <p:nvSpPr>
          <p:cNvPr id="5" name="Tekstvak 4">
            <a:extLst>
              <a:ext uri="{FF2B5EF4-FFF2-40B4-BE49-F238E27FC236}">
                <a16:creationId xmlns:a16="http://schemas.microsoft.com/office/drawing/2014/main" id="{D2C00786-7EC8-4219-0D01-B043CEF8E159}"/>
              </a:ext>
            </a:extLst>
          </p:cNvPr>
          <p:cNvSpPr txBox="1"/>
          <p:nvPr/>
        </p:nvSpPr>
        <p:spPr>
          <a:xfrm>
            <a:off x="2661913" y="1630901"/>
            <a:ext cx="3939506" cy="1600438"/>
          </a:xfrm>
          <a:prstGeom prst="rect">
            <a:avLst/>
          </a:prstGeom>
          <a:noFill/>
        </p:spPr>
        <p:txBody>
          <a:bodyPr wrap="square" anchor="ctr">
            <a:spAutoFit/>
          </a:bodyPr>
          <a:lstStyle/>
          <a:p>
            <a:r>
              <a:rPr lang="nl-NL" sz="1400" b="1" dirty="0">
                <a:latin typeface="Abadi" panose="020B0604020104020204" pitchFamily="34" charset="0"/>
              </a:rPr>
              <a:t>Wat is </a:t>
            </a:r>
            <a:r>
              <a:rPr lang="nl-NL" sz="1400" b="1" dirty="0" err="1">
                <a:latin typeface="Abadi" panose="020B0604020104020204" pitchFamily="34" charset="0"/>
              </a:rPr>
              <a:t>Fablab</a:t>
            </a:r>
            <a:r>
              <a:rPr lang="nl-NL" sz="1400" b="1" dirty="0">
                <a:latin typeface="Abadi" panose="020B0604020104020204" pitchFamily="34" charset="0"/>
              </a:rPr>
              <a:t> Waag?</a:t>
            </a:r>
          </a:p>
          <a:p>
            <a:r>
              <a:rPr lang="nl-NL" sz="1400" dirty="0" err="1"/>
              <a:t>Fablab</a:t>
            </a:r>
            <a:r>
              <a:rPr lang="nl-NL" sz="1400" dirty="0"/>
              <a:t> Waag is een plaats waar individuen toegang hebben tot middelen en faciliteiten om uitvindingen te realiseren. Het is een werkplaats waar je gebruik kan maken van verschillende technologieën en waar het actief delen van ontwerpen en ideeën wordt aangemoedigd.</a:t>
            </a:r>
            <a:endParaRPr lang="en-US" sz="1400" dirty="0">
              <a:latin typeface="Abadi" panose="020B0604020104020204" pitchFamily="34" charset="0"/>
            </a:endParaRPr>
          </a:p>
        </p:txBody>
      </p:sp>
      <p:pic>
        <p:nvPicPr>
          <p:cNvPr id="10" name="Graphic 9">
            <a:extLst>
              <a:ext uri="{FF2B5EF4-FFF2-40B4-BE49-F238E27FC236}">
                <a16:creationId xmlns:a16="http://schemas.microsoft.com/office/drawing/2014/main" id="{3B04AABF-E9F0-41A1-3250-09723FE887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95437" y="284472"/>
            <a:ext cx="5953125" cy="981075"/>
          </a:xfrm>
          <a:prstGeom prst="rect">
            <a:avLst/>
          </a:prstGeom>
        </p:spPr>
      </p:pic>
      <p:cxnSp>
        <p:nvCxnSpPr>
          <p:cNvPr id="12" name="Rechte verbindingslijn 11">
            <a:extLst>
              <a:ext uri="{FF2B5EF4-FFF2-40B4-BE49-F238E27FC236}">
                <a16:creationId xmlns:a16="http://schemas.microsoft.com/office/drawing/2014/main" id="{981DE391-AA01-3719-86BE-5F4BDF7029EB}"/>
              </a:ext>
            </a:extLst>
          </p:cNvPr>
          <p:cNvCxnSpPr>
            <a:cxnSpLocks/>
          </p:cNvCxnSpPr>
          <p:nvPr/>
        </p:nvCxnSpPr>
        <p:spPr>
          <a:xfrm>
            <a:off x="2731496" y="3267093"/>
            <a:ext cx="3681008" cy="0"/>
          </a:xfrm>
          <a:prstGeom prst="line">
            <a:avLst/>
          </a:prstGeom>
        </p:spPr>
        <p:style>
          <a:lnRef idx="3">
            <a:schemeClr val="dk1"/>
          </a:lnRef>
          <a:fillRef idx="0">
            <a:schemeClr val="dk1"/>
          </a:fillRef>
          <a:effectRef idx="2">
            <a:schemeClr val="dk1"/>
          </a:effectRef>
          <a:fontRef idx="minor">
            <a:schemeClr val="tx1"/>
          </a:fontRef>
        </p:style>
      </p:cxnSp>
      <p:sp>
        <p:nvSpPr>
          <p:cNvPr id="14" name="Tekstvak 13">
            <a:extLst>
              <a:ext uri="{FF2B5EF4-FFF2-40B4-BE49-F238E27FC236}">
                <a16:creationId xmlns:a16="http://schemas.microsoft.com/office/drawing/2014/main" id="{F22B88D8-1287-0174-8DBD-9E7E2568D044}"/>
              </a:ext>
            </a:extLst>
          </p:cNvPr>
          <p:cNvSpPr txBox="1"/>
          <p:nvPr/>
        </p:nvSpPr>
        <p:spPr>
          <a:xfrm>
            <a:off x="2665491" y="3280639"/>
            <a:ext cx="3437357" cy="738664"/>
          </a:xfrm>
          <a:prstGeom prst="rect">
            <a:avLst/>
          </a:prstGeom>
          <a:noFill/>
        </p:spPr>
        <p:txBody>
          <a:bodyPr wrap="square" rtlCol="0">
            <a:spAutoFit/>
          </a:bodyPr>
          <a:lstStyle/>
          <a:p>
            <a:r>
              <a:rPr lang="nl-NL" sz="1400" b="1" dirty="0">
                <a:latin typeface="Abadi" panose="020B0604020104020204" pitchFamily="34" charset="0"/>
              </a:rPr>
              <a:t>Wat doe ik?</a:t>
            </a:r>
          </a:p>
          <a:p>
            <a:r>
              <a:rPr lang="nl-NL" sz="1400" dirty="0">
                <a:latin typeface="Abadi" panose="020B0604020104020204" pitchFamily="34" charset="0"/>
              </a:rPr>
              <a:t>Innoveren op het gebied van 3D-printen met meerdere materialen</a:t>
            </a:r>
            <a:endParaRPr lang="en-US" sz="1400" dirty="0">
              <a:latin typeface="Abadi" panose="020B0604020104020204" pitchFamily="34" charset="0"/>
            </a:endParaRPr>
          </a:p>
        </p:txBody>
      </p:sp>
      <p:cxnSp>
        <p:nvCxnSpPr>
          <p:cNvPr id="15" name="Rechte verbindingslijn 14">
            <a:extLst>
              <a:ext uri="{FF2B5EF4-FFF2-40B4-BE49-F238E27FC236}">
                <a16:creationId xmlns:a16="http://schemas.microsoft.com/office/drawing/2014/main" id="{73E8EFC8-CA96-4580-336A-77DEE1708258}"/>
              </a:ext>
            </a:extLst>
          </p:cNvPr>
          <p:cNvCxnSpPr>
            <a:cxnSpLocks/>
          </p:cNvCxnSpPr>
          <p:nvPr/>
        </p:nvCxnSpPr>
        <p:spPr>
          <a:xfrm>
            <a:off x="7009060" y="1485899"/>
            <a:ext cx="2412485" cy="0"/>
          </a:xfrm>
          <a:prstGeom prst="line">
            <a:avLst/>
          </a:prstGeom>
        </p:spPr>
        <p:style>
          <a:lnRef idx="3">
            <a:schemeClr val="dk1"/>
          </a:lnRef>
          <a:fillRef idx="0">
            <a:schemeClr val="dk1"/>
          </a:fillRef>
          <a:effectRef idx="2">
            <a:schemeClr val="dk1"/>
          </a:effectRef>
          <a:fontRef idx="minor">
            <a:schemeClr val="tx1"/>
          </a:fontRef>
        </p:style>
      </p:cxnSp>
      <p:sp>
        <p:nvSpPr>
          <p:cNvPr id="16" name="Tekstvak 15">
            <a:extLst>
              <a:ext uri="{FF2B5EF4-FFF2-40B4-BE49-F238E27FC236}">
                <a16:creationId xmlns:a16="http://schemas.microsoft.com/office/drawing/2014/main" id="{BDCFA00E-DD1E-723C-304A-E422AA26329F}"/>
              </a:ext>
            </a:extLst>
          </p:cNvPr>
          <p:cNvSpPr txBox="1"/>
          <p:nvPr/>
        </p:nvSpPr>
        <p:spPr>
          <a:xfrm>
            <a:off x="7076663" y="1178122"/>
            <a:ext cx="2412485" cy="307777"/>
          </a:xfrm>
          <a:prstGeom prst="rect">
            <a:avLst/>
          </a:prstGeom>
          <a:noFill/>
        </p:spPr>
        <p:txBody>
          <a:bodyPr wrap="square" rtlCol="0">
            <a:spAutoFit/>
          </a:bodyPr>
          <a:lstStyle/>
          <a:p>
            <a:r>
              <a:rPr lang="en-US" sz="1400" dirty="0">
                <a:latin typeface="Norwester" panose="00000506000000000000" pitchFamily="50" charset="0"/>
              </a:rPr>
              <a:t>Sven Dekker</a:t>
            </a:r>
          </a:p>
        </p:txBody>
      </p:sp>
      <p:pic>
        <p:nvPicPr>
          <p:cNvPr id="24" name="Afbeelding 23">
            <a:extLst>
              <a:ext uri="{FF2B5EF4-FFF2-40B4-BE49-F238E27FC236}">
                <a16:creationId xmlns:a16="http://schemas.microsoft.com/office/drawing/2014/main" id="{8E46E16F-ADD8-77CF-49C2-45B50742FC12}"/>
              </a:ext>
            </a:extLst>
          </p:cNvPr>
          <p:cNvPicPr>
            <a:picLocks noChangeAspect="1"/>
          </p:cNvPicPr>
          <p:nvPr/>
        </p:nvPicPr>
        <p:blipFill>
          <a:blip r:embed="rId5">
            <a:alphaModFix amt="50000"/>
          </a:blip>
          <a:stretch>
            <a:fillRect/>
          </a:stretch>
        </p:blipFill>
        <p:spPr>
          <a:xfrm>
            <a:off x="6969806" y="2037047"/>
            <a:ext cx="2034686" cy="1526015"/>
          </a:xfrm>
          <a:prstGeom prst="rect">
            <a:avLst/>
          </a:prstGeom>
        </p:spPr>
      </p:pic>
      <p:pic>
        <p:nvPicPr>
          <p:cNvPr id="25" name="Afbeelding 24">
            <a:extLst>
              <a:ext uri="{FF2B5EF4-FFF2-40B4-BE49-F238E27FC236}">
                <a16:creationId xmlns:a16="http://schemas.microsoft.com/office/drawing/2014/main" id="{DEFC3117-C8F1-B306-4EE7-C61CD5D547E0}"/>
              </a:ext>
            </a:extLst>
          </p:cNvPr>
          <p:cNvPicPr>
            <a:picLocks noChangeAspect="1"/>
          </p:cNvPicPr>
          <p:nvPr/>
        </p:nvPicPr>
        <p:blipFill>
          <a:blip r:embed="rId6">
            <a:alphaModFix amt="50000"/>
          </a:blip>
          <a:stretch>
            <a:fillRect/>
          </a:stretch>
        </p:blipFill>
        <p:spPr>
          <a:xfrm>
            <a:off x="839716" y="4749415"/>
            <a:ext cx="2168509" cy="1626382"/>
          </a:xfrm>
          <a:prstGeom prst="rect">
            <a:avLst/>
          </a:prstGeom>
        </p:spPr>
      </p:pic>
      <p:pic>
        <p:nvPicPr>
          <p:cNvPr id="26" name="Afbeelding 25">
            <a:extLst>
              <a:ext uri="{FF2B5EF4-FFF2-40B4-BE49-F238E27FC236}">
                <a16:creationId xmlns:a16="http://schemas.microsoft.com/office/drawing/2014/main" id="{4978A31E-BE0E-D421-836B-278EA1188EC0}"/>
              </a:ext>
            </a:extLst>
          </p:cNvPr>
          <p:cNvPicPr>
            <a:picLocks noChangeAspect="1"/>
          </p:cNvPicPr>
          <p:nvPr/>
        </p:nvPicPr>
        <p:blipFill>
          <a:blip r:embed="rId7">
            <a:alphaModFix amt="50000"/>
          </a:blip>
          <a:stretch>
            <a:fillRect/>
          </a:stretch>
        </p:blipFill>
        <p:spPr>
          <a:xfrm>
            <a:off x="4841466" y="4383107"/>
            <a:ext cx="2522764" cy="1673416"/>
          </a:xfrm>
          <a:prstGeom prst="rect">
            <a:avLst/>
          </a:prstGeom>
        </p:spPr>
      </p:pic>
      <p:pic>
        <p:nvPicPr>
          <p:cNvPr id="27" name="Afbeelding 26">
            <a:extLst>
              <a:ext uri="{FF2B5EF4-FFF2-40B4-BE49-F238E27FC236}">
                <a16:creationId xmlns:a16="http://schemas.microsoft.com/office/drawing/2014/main" id="{828D25B4-DAD7-6A7D-D3F2-015452FFAFE6}"/>
              </a:ext>
            </a:extLst>
          </p:cNvPr>
          <p:cNvPicPr>
            <a:picLocks noChangeAspect="1"/>
          </p:cNvPicPr>
          <p:nvPr/>
        </p:nvPicPr>
        <p:blipFill>
          <a:blip r:embed="rId8">
            <a:alphaModFix amt="50000"/>
          </a:blip>
          <a:stretch>
            <a:fillRect/>
          </a:stretch>
        </p:blipFill>
        <p:spPr>
          <a:xfrm>
            <a:off x="162449" y="1786395"/>
            <a:ext cx="2091823" cy="1394004"/>
          </a:xfrm>
          <a:prstGeom prst="rect">
            <a:avLst/>
          </a:prstGeom>
        </p:spPr>
      </p:pic>
      <p:pic>
        <p:nvPicPr>
          <p:cNvPr id="29" name="Afbeelding 28">
            <a:extLst>
              <a:ext uri="{FF2B5EF4-FFF2-40B4-BE49-F238E27FC236}">
                <a16:creationId xmlns:a16="http://schemas.microsoft.com/office/drawing/2014/main" id="{B4AB4572-277D-5FED-8097-111612F1DF55}"/>
              </a:ext>
            </a:extLst>
          </p:cNvPr>
          <p:cNvPicPr>
            <a:picLocks noChangeAspect="1"/>
          </p:cNvPicPr>
          <p:nvPr/>
        </p:nvPicPr>
        <p:blipFill>
          <a:blip r:embed="rId8"/>
          <a:stretch>
            <a:fillRect/>
          </a:stretch>
        </p:blipFill>
        <p:spPr>
          <a:xfrm>
            <a:off x="318483" y="1878325"/>
            <a:ext cx="1818730" cy="1212013"/>
          </a:xfrm>
          <a:prstGeom prst="rect">
            <a:avLst/>
          </a:prstGeom>
        </p:spPr>
      </p:pic>
      <p:pic>
        <p:nvPicPr>
          <p:cNvPr id="30" name="Afbeelding 29">
            <a:extLst>
              <a:ext uri="{FF2B5EF4-FFF2-40B4-BE49-F238E27FC236}">
                <a16:creationId xmlns:a16="http://schemas.microsoft.com/office/drawing/2014/main" id="{B2FBD1F3-6F06-53EB-E308-98B9483BCAB0}"/>
              </a:ext>
            </a:extLst>
          </p:cNvPr>
          <p:cNvPicPr>
            <a:picLocks noChangeAspect="1"/>
          </p:cNvPicPr>
          <p:nvPr/>
        </p:nvPicPr>
        <p:blipFill>
          <a:blip r:embed="rId6"/>
          <a:stretch>
            <a:fillRect/>
          </a:stretch>
        </p:blipFill>
        <p:spPr>
          <a:xfrm>
            <a:off x="922134" y="4811928"/>
            <a:ext cx="2001808" cy="1501356"/>
          </a:xfrm>
          <a:prstGeom prst="rect">
            <a:avLst/>
          </a:prstGeom>
        </p:spPr>
      </p:pic>
      <p:pic>
        <p:nvPicPr>
          <p:cNvPr id="31" name="Afbeelding 30">
            <a:extLst>
              <a:ext uri="{FF2B5EF4-FFF2-40B4-BE49-F238E27FC236}">
                <a16:creationId xmlns:a16="http://schemas.microsoft.com/office/drawing/2014/main" id="{1200DD81-82F6-5342-73CB-77E342705542}"/>
              </a:ext>
            </a:extLst>
          </p:cNvPr>
          <p:cNvPicPr>
            <a:picLocks noChangeAspect="1"/>
          </p:cNvPicPr>
          <p:nvPr/>
        </p:nvPicPr>
        <p:blipFill>
          <a:blip r:embed="rId7"/>
          <a:stretch>
            <a:fillRect/>
          </a:stretch>
        </p:blipFill>
        <p:spPr>
          <a:xfrm>
            <a:off x="4926383" y="4445305"/>
            <a:ext cx="2293013" cy="1521016"/>
          </a:xfrm>
          <a:prstGeom prst="rect">
            <a:avLst/>
          </a:prstGeom>
        </p:spPr>
      </p:pic>
      <p:pic>
        <p:nvPicPr>
          <p:cNvPr id="32" name="Afbeelding 31">
            <a:extLst>
              <a:ext uri="{FF2B5EF4-FFF2-40B4-BE49-F238E27FC236}">
                <a16:creationId xmlns:a16="http://schemas.microsoft.com/office/drawing/2014/main" id="{5B61CA33-7675-8EAA-1C24-8864002B32F4}"/>
              </a:ext>
            </a:extLst>
          </p:cNvPr>
          <p:cNvPicPr>
            <a:picLocks noChangeAspect="1"/>
          </p:cNvPicPr>
          <p:nvPr/>
        </p:nvPicPr>
        <p:blipFill>
          <a:blip r:embed="rId5"/>
          <a:stretch>
            <a:fillRect/>
          </a:stretch>
        </p:blipFill>
        <p:spPr>
          <a:xfrm>
            <a:off x="7076663" y="2117189"/>
            <a:ext cx="1845377" cy="1384033"/>
          </a:xfrm>
          <a:prstGeom prst="rect">
            <a:avLst/>
          </a:prstGeom>
        </p:spPr>
      </p:pic>
      <p:sp>
        <p:nvSpPr>
          <p:cNvPr id="33" name="Tekstvak 32">
            <a:extLst>
              <a:ext uri="{FF2B5EF4-FFF2-40B4-BE49-F238E27FC236}">
                <a16:creationId xmlns:a16="http://schemas.microsoft.com/office/drawing/2014/main" id="{07CB5080-FCC5-B910-E143-3A6627674E78}"/>
              </a:ext>
            </a:extLst>
          </p:cNvPr>
          <p:cNvSpPr txBox="1"/>
          <p:nvPr/>
        </p:nvSpPr>
        <p:spPr>
          <a:xfrm>
            <a:off x="666797" y="3163738"/>
            <a:ext cx="1587475" cy="307777"/>
          </a:xfrm>
          <a:prstGeom prst="rect">
            <a:avLst/>
          </a:prstGeom>
          <a:noFill/>
        </p:spPr>
        <p:txBody>
          <a:bodyPr wrap="square" rtlCol="0">
            <a:spAutoFit/>
          </a:bodyPr>
          <a:lstStyle/>
          <a:p>
            <a:pPr algn="r"/>
            <a:r>
              <a:rPr lang="en-US" sz="1400" dirty="0">
                <a:latin typeface="Abadi" panose="020B0604020104020204" pitchFamily="34" charset="0"/>
              </a:rPr>
              <a:t>Werkbank</a:t>
            </a:r>
          </a:p>
        </p:txBody>
      </p:sp>
      <p:sp>
        <p:nvSpPr>
          <p:cNvPr id="35" name="Tekstvak 34">
            <a:extLst>
              <a:ext uri="{FF2B5EF4-FFF2-40B4-BE49-F238E27FC236}">
                <a16:creationId xmlns:a16="http://schemas.microsoft.com/office/drawing/2014/main" id="{5C59D049-A8D4-9F19-213D-786B2D49E826}"/>
              </a:ext>
            </a:extLst>
          </p:cNvPr>
          <p:cNvSpPr txBox="1"/>
          <p:nvPr/>
        </p:nvSpPr>
        <p:spPr>
          <a:xfrm>
            <a:off x="1404110" y="6375797"/>
            <a:ext cx="1604116" cy="307777"/>
          </a:xfrm>
          <a:prstGeom prst="rect">
            <a:avLst/>
          </a:prstGeom>
          <a:noFill/>
        </p:spPr>
        <p:txBody>
          <a:bodyPr wrap="square" rtlCol="0">
            <a:spAutoFit/>
          </a:bodyPr>
          <a:lstStyle/>
          <a:p>
            <a:pPr algn="r"/>
            <a:r>
              <a:rPr lang="en-US" sz="1400" dirty="0">
                <a:latin typeface="Abadi" panose="020B0604020104020204" pitchFamily="34" charset="0"/>
              </a:rPr>
              <a:t>lasersnijder</a:t>
            </a:r>
          </a:p>
        </p:txBody>
      </p:sp>
      <p:sp>
        <p:nvSpPr>
          <p:cNvPr id="36" name="Tekstvak 35">
            <a:extLst>
              <a:ext uri="{FF2B5EF4-FFF2-40B4-BE49-F238E27FC236}">
                <a16:creationId xmlns:a16="http://schemas.microsoft.com/office/drawing/2014/main" id="{0BC4261D-2B7A-438A-8780-8632CE21AF6C}"/>
              </a:ext>
            </a:extLst>
          </p:cNvPr>
          <p:cNvSpPr txBox="1"/>
          <p:nvPr/>
        </p:nvSpPr>
        <p:spPr>
          <a:xfrm>
            <a:off x="5760114" y="6068020"/>
            <a:ext cx="1604116" cy="307777"/>
          </a:xfrm>
          <a:prstGeom prst="rect">
            <a:avLst/>
          </a:prstGeom>
          <a:noFill/>
        </p:spPr>
        <p:txBody>
          <a:bodyPr wrap="square" rtlCol="0">
            <a:spAutoFit/>
          </a:bodyPr>
          <a:lstStyle/>
          <a:p>
            <a:pPr algn="r"/>
            <a:r>
              <a:rPr lang="en-US" sz="1400" dirty="0">
                <a:latin typeface="Abadi" panose="020B0604020104020204" pitchFamily="34" charset="0"/>
              </a:rPr>
              <a:t>3D printer</a:t>
            </a:r>
          </a:p>
        </p:txBody>
      </p:sp>
      <p:sp>
        <p:nvSpPr>
          <p:cNvPr id="37" name="Tekstvak 36">
            <a:extLst>
              <a:ext uri="{FF2B5EF4-FFF2-40B4-BE49-F238E27FC236}">
                <a16:creationId xmlns:a16="http://schemas.microsoft.com/office/drawing/2014/main" id="{6EB74F7B-5067-E1BC-5F7C-E6E4A9EF9EEF}"/>
              </a:ext>
            </a:extLst>
          </p:cNvPr>
          <p:cNvSpPr txBox="1"/>
          <p:nvPr/>
        </p:nvSpPr>
        <p:spPr>
          <a:xfrm>
            <a:off x="7400376" y="3582223"/>
            <a:ext cx="1604116" cy="307777"/>
          </a:xfrm>
          <a:prstGeom prst="rect">
            <a:avLst/>
          </a:prstGeom>
          <a:noFill/>
        </p:spPr>
        <p:txBody>
          <a:bodyPr wrap="square" rtlCol="0">
            <a:spAutoFit/>
          </a:bodyPr>
          <a:lstStyle/>
          <a:p>
            <a:pPr algn="r"/>
            <a:r>
              <a:rPr lang="en-US" sz="1400" dirty="0">
                <a:latin typeface="Abadi" panose="020B0604020104020204" pitchFamily="34" charset="0"/>
              </a:rPr>
              <a:t>CNC-</a:t>
            </a:r>
            <a:r>
              <a:rPr lang="en-US" sz="1400" dirty="0" err="1">
                <a:latin typeface="Abadi" panose="020B0604020104020204" pitchFamily="34" charset="0"/>
              </a:rPr>
              <a:t>freesmachine</a:t>
            </a:r>
            <a:endParaRPr lang="en-US" sz="1400" dirty="0">
              <a:latin typeface="Abadi" panose="020B0604020104020204" pitchFamily="34" charset="0"/>
            </a:endParaRPr>
          </a:p>
        </p:txBody>
      </p:sp>
      <p:cxnSp>
        <p:nvCxnSpPr>
          <p:cNvPr id="39" name="Rechte verbindingslijn 38">
            <a:extLst>
              <a:ext uri="{FF2B5EF4-FFF2-40B4-BE49-F238E27FC236}">
                <a16:creationId xmlns:a16="http://schemas.microsoft.com/office/drawing/2014/main" id="{16F29D18-6ADA-81D2-8700-5436CF91FA6A}"/>
              </a:ext>
            </a:extLst>
          </p:cNvPr>
          <p:cNvCxnSpPr>
            <a:cxnSpLocks/>
          </p:cNvCxnSpPr>
          <p:nvPr/>
        </p:nvCxnSpPr>
        <p:spPr>
          <a:xfrm>
            <a:off x="7548562" y="3890000"/>
            <a:ext cx="2412485" cy="0"/>
          </a:xfrm>
          <a:prstGeom prst="line">
            <a:avLst/>
          </a:prstGeom>
        </p:spPr>
        <p:style>
          <a:lnRef idx="2">
            <a:schemeClr val="dk1"/>
          </a:lnRef>
          <a:fillRef idx="0">
            <a:schemeClr val="dk1"/>
          </a:fillRef>
          <a:effectRef idx="1">
            <a:schemeClr val="dk1"/>
          </a:effectRef>
          <a:fontRef idx="minor">
            <a:schemeClr val="tx1"/>
          </a:fontRef>
        </p:style>
      </p:cxnSp>
      <p:cxnSp>
        <p:nvCxnSpPr>
          <p:cNvPr id="40" name="Rechte verbindingslijn 39">
            <a:extLst>
              <a:ext uri="{FF2B5EF4-FFF2-40B4-BE49-F238E27FC236}">
                <a16:creationId xmlns:a16="http://schemas.microsoft.com/office/drawing/2014/main" id="{D749DE6B-6DE6-98A1-AEA1-5EE9BD0A13FF}"/>
              </a:ext>
            </a:extLst>
          </p:cNvPr>
          <p:cNvCxnSpPr>
            <a:cxnSpLocks/>
          </p:cNvCxnSpPr>
          <p:nvPr/>
        </p:nvCxnSpPr>
        <p:spPr>
          <a:xfrm>
            <a:off x="6363922" y="6375797"/>
            <a:ext cx="3702760" cy="0"/>
          </a:xfrm>
          <a:prstGeom prst="line">
            <a:avLst/>
          </a:prstGeom>
        </p:spPr>
        <p:style>
          <a:lnRef idx="2">
            <a:schemeClr val="dk1"/>
          </a:lnRef>
          <a:fillRef idx="0">
            <a:schemeClr val="dk1"/>
          </a:fillRef>
          <a:effectRef idx="1">
            <a:schemeClr val="dk1"/>
          </a:effectRef>
          <a:fontRef idx="minor">
            <a:schemeClr val="tx1"/>
          </a:fontRef>
        </p:style>
      </p:cxnSp>
      <p:cxnSp>
        <p:nvCxnSpPr>
          <p:cNvPr id="42" name="Rechte verbindingslijn 41">
            <a:extLst>
              <a:ext uri="{FF2B5EF4-FFF2-40B4-BE49-F238E27FC236}">
                <a16:creationId xmlns:a16="http://schemas.microsoft.com/office/drawing/2014/main" id="{8E9D357A-11CE-147A-4D83-6095358998B2}"/>
              </a:ext>
            </a:extLst>
          </p:cNvPr>
          <p:cNvCxnSpPr>
            <a:cxnSpLocks/>
          </p:cNvCxnSpPr>
          <p:nvPr/>
        </p:nvCxnSpPr>
        <p:spPr>
          <a:xfrm>
            <a:off x="-586721" y="6683574"/>
            <a:ext cx="3702760" cy="0"/>
          </a:xfrm>
          <a:prstGeom prst="line">
            <a:avLst/>
          </a:prstGeom>
        </p:spPr>
        <p:style>
          <a:lnRef idx="2">
            <a:schemeClr val="dk1"/>
          </a:lnRef>
          <a:fillRef idx="0">
            <a:schemeClr val="dk1"/>
          </a:fillRef>
          <a:effectRef idx="1">
            <a:schemeClr val="dk1"/>
          </a:effectRef>
          <a:fontRef idx="minor">
            <a:schemeClr val="tx1"/>
          </a:fontRef>
        </p:style>
      </p:cxnSp>
      <p:cxnSp>
        <p:nvCxnSpPr>
          <p:cNvPr id="43" name="Rechte verbindingslijn 42">
            <a:extLst>
              <a:ext uri="{FF2B5EF4-FFF2-40B4-BE49-F238E27FC236}">
                <a16:creationId xmlns:a16="http://schemas.microsoft.com/office/drawing/2014/main" id="{4EB86236-9C43-8E11-0C18-FEE737CD30DE}"/>
              </a:ext>
            </a:extLst>
          </p:cNvPr>
          <p:cNvCxnSpPr>
            <a:cxnSpLocks/>
          </p:cNvCxnSpPr>
          <p:nvPr/>
        </p:nvCxnSpPr>
        <p:spPr>
          <a:xfrm>
            <a:off x="-1422009" y="3464233"/>
            <a:ext cx="370276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69815344"/>
      </p:ext>
    </p:extLst>
  </p:cSld>
  <p:clrMapOvr>
    <a:masterClrMapping/>
  </p:clrMapOvr>
</p:sld>
</file>

<file path=ppt/theme/theme1.xml><?xml version="1.0" encoding="utf-8"?>
<a:theme xmlns:a="http://schemas.openxmlformats.org/drawingml/2006/main" name="Kantoorthema">
  <a:themeElements>
    <a:clrScheme name="Kantoorthem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134</TotalTime>
  <Words>67</Words>
  <Application>Microsoft Office PowerPoint</Application>
  <PresentationFormat>Diavoorstelling (4:3)</PresentationFormat>
  <Paragraphs>9</Paragraphs>
  <Slides>1</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vt:i4>
      </vt:variant>
    </vt:vector>
  </HeadingPairs>
  <TitlesOfParts>
    <vt:vector size="7" baseType="lpstr">
      <vt:lpstr>Abadi</vt:lpstr>
      <vt:lpstr>Arial</vt:lpstr>
      <vt:lpstr>Calibri</vt:lpstr>
      <vt:lpstr>Calibri Light</vt:lpstr>
      <vt:lpstr>Norwester</vt:lpstr>
      <vt:lpstr>Kantoorthema</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Sven Dekker</dc:creator>
  <cp:lastModifiedBy>Sven Dekker</cp:lastModifiedBy>
  <cp:revision>1</cp:revision>
  <dcterms:created xsi:type="dcterms:W3CDTF">2023-10-04T11:54:15Z</dcterms:created>
  <dcterms:modified xsi:type="dcterms:W3CDTF">2023-10-04T14:08:42Z</dcterms:modified>
</cp:coreProperties>
</file>