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88841a3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88841a3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88841a3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88841a3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88841a3b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88841a3b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88841a3b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88841a3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8841a3b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8841a3b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72700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(remote)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42300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56" name="Google Shape;56;p13"/>
          <p:cNvCxnSpPr>
            <a:stCxn id="54" idx="2"/>
            <a:endCxn id="55" idx="3"/>
          </p:cNvCxnSpPr>
          <p:nvPr/>
        </p:nvCxnSpPr>
        <p:spPr>
          <a:xfrm flipH="1">
            <a:off x="2389000" y="1624375"/>
            <a:ext cx="45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572700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(remote)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942300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63" name="Google Shape;63;p14"/>
          <p:cNvCxnSpPr>
            <a:stCxn id="61" idx="2"/>
            <a:endCxn id="62" idx="3"/>
          </p:cNvCxnSpPr>
          <p:nvPr/>
        </p:nvCxnSpPr>
        <p:spPr>
          <a:xfrm flipH="1">
            <a:off x="2389000" y="1624375"/>
            <a:ext cx="45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/>
          <p:nvPr/>
        </p:nvSpPr>
        <p:spPr>
          <a:xfrm>
            <a:off x="4483825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65" name="Google Shape;65;p14"/>
          <p:cNvCxnSpPr>
            <a:stCxn id="66" idx="2"/>
            <a:endCxn id="64" idx="3"/>
          </p:cNvCxnSpPr>
          <p:nvPr/>
        </p:nvCxnSpPr>
        <p:spPr>
          <a:xfrm>
            <a:off x="4930675" y="1624300"/>
            <a:ext cx="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3093825" y="704700"/>
            <a:ext cx="1220400" cy="292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79575" y="403900"/>
            <a:ext cx="11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165775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(local)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572700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(remote)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942300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76" name="Google Shape;76;p15"/>
          <p:cNvCxnSpPr>
            <a:stCxn id="74" idx="2"/>
            <a:endCxn id="75" idx="3"/>
          </p:cNvCxnSpPr>
          <p:nvPr/>
        </p:nvCxnSpPr>
        <p:spPr>
          <a:xfrm flipH="1">
            <a:off x="2389000" y="1624375"/>
            <a:ext cx="45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4483825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78" name="Google Shape;78;p15"/>
          <p:cNvCxnSpPr>
            <a:stCxn id="79" idx="2"/>
            <a:endCxn id="77" idx="3"/>
          </p:cNvCxnSpPr>
          <p:nvPr/>
        </p:nvCxnSpPr>
        <p:spPr>
          <a:xfrm>
            <a:off x="4930675" y="1624300"/>
            <a:ext cx="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3093825" y="704700"/>
            <a:ext cx="1220400" cy="292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165775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(local)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200325" y="2157100"/>
            <a:ext cx="12204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newbranch</a:t>
            </a:r>
            <a:endParaRPr/>
          </a:p>
        </p:txBody>
      </p:sp>
      <p:cxnSp>
        <p:nvCxnSpPr>
          <p:cNvPr id="83" name="Google Shape;83;p15"/>
          <p:cNvCxnSpPr>
            <a:stCxn id="81" idx="2"/>
            <a:endCxn id="82" idx="3"/>
          </p:cNvCxnSpPr>
          <p:nvPr/>
        </p:nvCxnSpPr>
        <p:spPr>
          <a:xfrm>
            <a:off x="4986575" y="1624375"/>
            <a:ext cx="18240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5377525" y="2006125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" name="Google Shape;85;p15"/>
          <p:cNvCxnSpPr>
            <a:endCxn id="82" idx="2"/>
          </p:cNvCxnSpPr>
          <p:nvPr/>
        </p:nvCxnSpPr>
        <p:spPr>
          <a:xfrm flipH="1" rot="10800000">
            <a:off x="5405625" y="2402050"/>
            <a:ext cx="794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1572700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(remote)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942300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92" name="Google Shape;92;p16"/>
          <p:cNvCxnSpPr>
            <a:stCxn id="90" idx="2"/>
            <a:endCxn id="91" idx="3"/>
          </p:cNvCxnSpPr>
          <p:nvPr/>
        </p:nvCxnSpPr>
        <p:spPr>
          <a:xfrm flipH="1">
            <a:off x="2389000" y="1624375"/>
            <a:ext cx="45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/>
          <p:nvPr/>
        </p:nvSpPr>
        <p:spPr>
          <a:xfrm>
            <a:off x="4483825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94" name="Google Shape;94;p16"/>
          <p:cNvCxnSpPr>
            <a:stCxn id="95" idx="2"/>
            <a:endCxn id="93" idx="3"/>
          </p:cNvCxnSpPr>
          <p:nvPr/>
        </p:nvCxnSpPr>
        <p:spPr>
          <a:xfrm>
            <a:off x="4930675" y="1624300"/>
            <a:ext cx="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/>
          <p:nvPr/>
        </p:nvSpPr>
        <p:spPr>
          <a:xfrm>
            <a:off x="3093825" y="704700"/>
            <a:ext cx="1220400" cy="292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165775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(local)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200325" y="2157100"/>
            <a:ext cx="12204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newbranch</a:t>
            </a:r>
            <a:endParaRPr/>
          </a:p>
        </p:txBody>
      </p:sp>
      <p:cxnSp>
        <p:nvCxnSpPr>
          <p:cNvPr id="99" name="Google Shape;99;p16"/>
          <p:cNvCxnSpPr>
            <a:stCxn id="97" idx="2"/>
            <a:endCxn id="98" idx="3"/>
          </p:cNvCxnSpPr>
          <p:nvPr/>
        </p:nvCxnSpPr>
        <p:spPr>
          <a:xfrm>
            <a:off x="4986575" y="1624375"/>
            <a:ext cx="18240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endCxn id="98" idx="2"/>
          </p:cNvCxnSpPr>
          <p:nvPr/>
        </p:nvCxnSpPr>
        <p:spPr>
          <a:xfrm flipH="1" rot="10800000">
            <a:off x="5405625" y="2402050"/>
            <a:ext cx="794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/>
          <p:nvPr/>
        </p:nvSpPr>
        <p:spPr>
          <a:xfrm>
            <a:off x="6548625" y="3154000"/>
            <a:ext cx="5673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C1</a:t>
            </a:r>
            <a:endParaRPr sz="1300"/>
          </a:p>
        </p:txBody>
      </p:sp>
      <p:cxnSp>
        <p:nvCxnSpPr>
          <p:cNvPr id="102" name="Google Shape;102;p16"/>
          <p:cNvCxnSpPr>
            <a:stCxn id="98" idx="1"/>
          </p:cNvCxnSpPr>
          <p:nvPr/>
        </p:nvCxnSpPr>
        <p:spPr>
          <a:xfrm>
            <a:off x="6810525" y="2647000"/>
            <a:ext cx="219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6986900" y="2793050"/>
            <a:ext cx="11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1572700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(remote)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942300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110" name="Google Shape;110;p17"/>
          <p:cNvCxnSpPr>
            <a:stCxn id="108" idx="2"/>
            <a:endCxn id="109" idx="3"/>
          </p:cNvCxnSpPr>
          <p:nvPr/>
        </p:nvCxnSpPr>
        <p:spPr>
          <a:xfrm flipH="1">
            <a:off x="2389000" y="1624375"/>
            <a:ext cx="45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/>
          <p:nvPr/>
        </p:nvSpPr>
        <p:spPr>
          <a:xfrm>
            <a:off x="4483825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112" name="Google Shape;112;p17"/>
          <p:cNvCxnSpPr>
            <a:stCxn id="113" idx="2"/>
            <a:endCxn id="111" idx="3"/>
          </p:cNvCxnSpPr>
          <p:nvPr/>
        </p:nvCxnSpPr>
        <p:spPr>
          <a:xfrm>
            <a:off x="4930675" y="1624300"/>
            <a:ext cx="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/>
          <p:nvPr/>
        </p:nvSpPr>
        <p:spPr>
          <a:xfrm>
            <a:off x="3093825" y="704700"/>
            <a:ext cx="1220400" cy="292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165775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(local)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200325" y="2157100"/>
            <a:ext cx="12204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newbranch</a:t>
            </a:r>
            <a:endParaRPr/>
          </a:p>
        </p:txBody>
      </p:sp>
      <p:cxnSp>
        <p:nvCxnSpPr>
          <p:cNvPr id="117" name="Google Shape;117;p17"/>
          <p:cNvCxnSpPr>
            <a:stCxn id="115" idx="2"/>
            <a:endCxn id="116" idx="3"/>
          </p:cNvCxnSpPr>
          <p:nvPr/>
        </p:nvCxnSpPr>
        <p:spPr>
          <a:xfrm>
            <a:off x="4986575" y="1624375"/>
            <a:ext cx="18240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endCxn id="116" idx="2"/>
          </p:cNvCxnSpPr>
          <p:nvPr/>
        </p:nvCxnSpPr>
        <p:spPr>
          <a:xfrm flipH="1" rot="10800000">
            <a:off x="5405625" y="2402050"/>
            <a:ext cx="794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/>
          <p:nvPr/>
        </p:nvSpPr>
        <p:spPr>
          <a:xfrm>
            <a:off x="6548625" y="3154000"/>
            <a:ext cx="5673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C1</a:t>
            </a:r>
            <a:endParaRPr sz="1300"/>
          </a:p>
        </p:txBody>
      </p:sp>
      <p:cxnSp>
        <p:nvCxnSpPr>
          <p:cNvPr id="120" name="Google Shape;120;p17"/>
          <p:cNvCxnSpPr>
            <a:stCxn id="116" idx="1"/>
          </p:cNvCxnSpPr>
          <p:nvPr/>
        </p:nvCxnSpPr>
        <p:spPr>
          <a:xfrm>
            <a:off x="6810525" y="2647000"/>
            <a:ext cx="219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/>
          <p:nvPr/>
        </p:nvSpPr>
        <p:spPr>
          <a:xfrm>
            <a:off x="4647025" y="3461075"/>
            <a:ext cx="5673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C2</a:t>
            </a:r>
            <a:endParaRPr sz="1300"/>
          </a:p>
        </p:txBody>
      </p:sp>
      <p:cxnSp>
        <p:nvCxnSpPr>
          <p:cNvPr id="122" name="Google Shape;122;p17"/>
          <p:cNvCxnSpPr>
            <a:endCxn id="121" idx="0"/>
          </p:cNvCxnSpPr>
          <p:nvPr/>
        </p:nvCxnSpPr>
        <p:spPr>
          <a:xfrm>
            <a:off x="4885375" y="2646875"/>
            <a:ext cx="4530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9" idx="2"/>
            <a:endCxn id="121" idx="6"/>
          </p:cNvCxnSpPr>
          <p:nvPr/>
        </p:nvCxnSpPr>
        <p:spPr>
          <a:xfrm flipH="1">
            <a:off x="5214225" y="3420400"/>
            <a:ext cx="13344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 txBox="1"/>
          <p:nvPr/>
        </p:nvSpPr>
        <p:spPr>
          <a:xfrm>
            <a:off x="5484125" y="3183925"/>
            <a:ext cx="7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658300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(remote)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027900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131" name="Google Shape;131;p18"/>
          <p:cNvCxnSpPr>
            <a:stCxn id="129" idx="2"/>
            <a:endCxn id="130" idx="3"/>
          </p:cNvCxnSpPr>
          <p:nvPr/>
        </p:nvCxnSpPr>
        <p:spPr>
          <a:xfrm flipH="1">
            <a:off x="1474600" y="1624375"/>
            <a:ext cx="45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/>
          <p:nvPr/>
        </p:nvSpPr>
        <p:spPr>
          <a:xfrm>
            <a:off x="4483825" y="2157100"/>
            <a:ext cx="8937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133" name="Google Shape;133;p18"/>
          <p:cNvCxnSpPr>
            <a:stCxn id="134" idx="2"/>
            <a:endCxn id="132" idx="3"/>
          </p:cNvCxnSpPr>
          <p:nvPr/>
        </p:nvCxnSpPr>
        <p:spPr>
          <a:xfrm>
            <a:off x="4930675" y="1624300"/>
            <a:ext cx="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8"/>
          <p:cNvSpPr/>
          <p:nvPr/>
        </p:nvSpPr>
        <p:spPr>
          <a:xfrm>
            <a:off x="4165775" y="1177375"/>
            <a:ext cx="16416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Github-Sandbox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(local)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200325" y="2157100"/>
            <a:ext cx="12204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newbranch</a:t>
            </a:r>
            <a:endParaRPr/>
          </a:p>
        </p:txBody>
      </p:sp>
      <p:cxnSp>
        <p:nvCxnSpPr>
          <p:cNvPr id="137" name="Google Shape;137;p18"/>
          <p:cNvCxnSpPr>
            <a:stCxn id="135" idx="2"/>
            <a:endCxn id="136" idx="3"/>
          </p:cNvCxnSpPr>
          <p:nvPr/>
        </p:nvCxnSpPr>
        <p:spPr>
          <a:xfrm>
            <a:off x="4986575" y="1624375"/>
            <a:ext cx="18240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endCxn id="136" idx="2"/>
          </p:cNvCxnSpPr>
          <p:nvPr/>
        </p:nvCxnSpPr>
        <p:spPr>
          <a:xfrm flipH="1" rot="10800000">
            <a:off x="5405625" y="2402050"/>
            <a:ext cx="794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8"/>
          <p:cNvSpPr/>
          <p:nvPr/>
        </p:nvSpPr>
        <p:spPr>
          <a:xfrm>
            <a:off x="6548625" y="3154000"/>
            <a:ext cx="5673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C1</a:t>
            </a:r>
            <a:endParaRPr sz="1300"/>
          </a:p>
        </p:txBody>
      </p:sp>
      <p:cxnSp>
        <p:nvCxnSpPr>
          <p:cNvPr id="140" name="Google Shape;140;p18"/>
          <p:cNvCxnSpPr>
            <a:stCxn id="136" idx="1"/>
          </p:cNvCxnSpPr>
          <p:nvPr/>
        </p:nvCxnSpPr>
        <p:spPr>
          <a:xfrm>
            <a:off x="6810525" y="2647000"/>
            <a:ext cx="219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8"/>
          <p:cNvSpPr/>
          <p:nvPr/>
        </p:nvSpPr>
        <p:spPr>
          <a:xfrm>
            <a:off x="4647025" y="3461075"/>
            <a:ext cx="5673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C2</a:t>
            </a:r>
            <a:endParaRPr sz="1300"/>
          </a:p>
        </p:txBody>
      </p:sp>
      <p:cxnSp>
        <p:nvCxnSpPr>
          <p:cNvPr id="142" name="Google Shape;142;p18"/>
          <p:cNvCxnSpPr>
            <a:endCxn id="141" idx="0"/>
          </p:cNvCxnSpPr>
          <p:nvPr/>
        </p:nvCxnSpPr>
        <p:spPr>
          <a:xfrm>
            <a:off x="4885375" y="2646875"/>
            <a:ext cx="4530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39" idx="2"/>
            <a:endCxn id="141" idx="6"/>
          </p:cNvCxnSpPr>
          <p:nvPr/>
        </p:nvCxnSpPr>
        <p:spPr>
          <a:xfrm flipH="1">
            <a:off x="5214225" y="3420400"/>
            <a:ext cx="13344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 txBox="1"/>
          <p:nvPr/>
        </p:nvSpPr>
        <p:spPr>
          <a:xfrm>
            <a:off x="2885625" y="992025"/>
            <a:ext cx="7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720775" y="2185250"/>
            <a:ext cx="1220400" cy="48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newbranch</a:t>
            </a:r>
            <a:endParaRPr/>
          </a:p>
        </p:txBody>
      </p:sp>
      <p:cxnSp>
        <p:nvCxnSpPr>
          <p:cNvPr id="146" name="Google Shape;146;p18"/>
          <p:cNvCxnSpPr>
            <a:endCxn id="145" idx="3"/>
          </p:cNvCxnSpPr>
          <p:nvPr/>
        </p:nvCxnSpPr>
        <p:spPr>
          <a:xfrm>
            <a:off x="1506975" y="1652450"/>
            <a:ext cx="18240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endCxn id="145" idx="2"/>
          </p:cNvCxnSpPr>
          <p:nvPr/>
        </p:nvCxnSpPr>
        <p:spPr>
          <a:xfrm flipH="1" rot="10800000">
            <a:off x="1926075" y="2430200"/>
            <a:ext cx="794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8"/>
          <p:cNvSpPr/>
          <p:nvPr/>
        </p:nvSpPr>
        <p:spPr>
          <a:xfrm>
            <a:off x="3069075" y="3182150"/>
            <a:ext cx="5673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C1</a:t>
            </a:r>
            <a:endParaRPr sz="1300"/>
          </a:p>
        </p:txBody>
      </p:sp>
      <p:cxnSp>
        <p:nvCxnSpPr>
          <p:cNvPr id="149" name="Google Shape;149;p18"/>
          <p:cNvCxnSpPr>
            <a:stCxn id="145" idx="1"/>
          </p:cNvCxnSpPr>
          <p:nvPr/>
        </p:nvCxnSpPr>
        <p:spPr>
          <a:xfrm>
            <a:off x="3330975" y="2675150"/>
            <a:ext cx="219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8"/>
          <p:cNvSpPr/>
          <p:nvPr/>
        </p:nvSpPr>
        <p:spPr>
          <a:xfrm>
            <a:off x="1167475" y="3489225"/>
            <a:ext cx="5673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C2</a:t>
            </a:r>
            <a:endParaRPr sz="1300"/>
          </a:p>
        </p:txBody>
      </p:sp>
      <p:cxnSp>
        <p:nvCxnSpPr>
          <p:cNvPr id="151" name="Google Shape;151;p18"/>
          <p:cNvCxnSpPr>
            <a:endCxn id="150" idx="0"/>
          </p:cNvCxnSpPr>
          <p:nvPr/>
        </p:nvCxnSpPr>
        <p:spPr>
          <a:xfrm>
            <a:off x="1405825" y="2675025"/>
            <a:ext cx="4530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48" idx="2"/>
            <a:endCxn id="150" idx="6"/>
          </p:cNvCxnSpPr>
          <p:nvPr/>
        </p:nvCxnSpPr>
        <p:spPr>
          <a:xfrm flipH="1">
            <a:off x="1734675" y="3448550"/>
            <a:ext cx="13344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/>
          <p:nvPr/>
        </p:nvCxnSpPr>
        <p:spPr>
          <a:xfrm rot="10800000">
            <a:off x="2535375" y="1392225"/>
            <a:ext cx="14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