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6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77C3-4351-EDBE-F532-4ACDF08B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DBACD-7C9C-AC65-F362-B21AFB3FE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8CAAD-9983-074B-FED4-E95CE006C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160F-9938-E1EA-4FAB-12ECF564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62389-A215-8B94-14E5-9BE9A701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178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6297-6861-3636-A13D-A068AC4F3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30FF3-D78A-68A7-7F55-16DF22F5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AA3DA-2CA2-4B16-3C78-06D35CE18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9A8C-1275-F827-DAAA-810320FC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3A6D4-47C9-C4D0-0795-FB070E0E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630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3398D0-6DD9-F962-9FBB-39CA7633C2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C9E41-1A74-43BE-73DE-FA80447B5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B6981-A356-F575-C908-F3B50A48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1AE52-3CE7-3D2B-B832-8AA9D48D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3F8B-F5DC-32A5-CBC6-DBB94071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5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6ABF-4293-F246-2423-426FA1E7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83B2-A97C-15E1-E460-82EC6340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634C-56DD-214C-E72B-80CCE4DF6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CA947-05B0-7031-0F02-58F257D6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EC236-FCE8-0FBD-F718-56DF2003D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35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2861E-3FCC-F526-3DD7-F1DCA9798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8CB17-4497-E8D2-8315-70970EFAC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8C74-A1A8-FD1B-B8BF-17ABD02E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F3F54-AE1A-F2FE-29D8-DBF251FE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521C4-15E7-37C5-0ED1-D28C391B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428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44EE-F88F-8092-B9B1-A417FB4A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3F1C4-782D-9ED0-9CD2-2726B51043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22BDF-2C3C-6E46-ABAE-4A2B718DB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C5AB9-62D6-3014-F858-7B3D200E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6F34-03D7-7AF8-BAE2-F100DC7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8D2E8-3621-5AD8-9B68-85611A01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49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0F10E-3E1E-1B57-38F2-2E4A644B9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EF443-7F38-CB0D-1183-C4A90EFD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5C046-F6FF-EF84-A0C6-4DF2536E2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CFCA1-669D-44BD-B674-1619CB8BC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ACC45-040D-1348-F410-BE8D21BDE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9753E-4BA7-CD7B-FD61-C6CEA5D87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69A6F-0889-1A11-6223-4642E171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7CEAA-90A3-2E4D-80C3-17ED6446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39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2090B-C766-E8EB-6531-5C172384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CBB53D-CFC5-E1B6-1C68-B87184F1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D361C-5441-8224-C1BE-16DB10C3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A6DC3-1DCF-8D8B-622E-E18E4BD8A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704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F76EF-EC06-A66F-0F38-62DBD8C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99B27-9B92-1A7D-94E5-B550EB48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C6FA6-BE8C-B6C3-43E0-AF77C7968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02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8135-1178-1489-01C9-A276D7A8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D07DD-C6B2-6620-4FAF-F32C9734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99D5-43B4-3205-2A41-AC903E26C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92486-A94F-9ADF-801E-8086E6C4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284D-DCD2-78A4-AE5D-B79CDC508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D8474-CB92-DF06-E339-CB78C6E9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42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E3E2-962C-E1BA-28AF-C5FAF48B8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FC9815-A49D-EC6D-055B-29CD3646E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2E64D-BAEA-0819-B5FF-5C2131058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22E62-0777-F43C-4DAE-5D2681A72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3DFCF-63DA-1B78-7955-139A3B27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40367-171E-60B6-A88D-8DD5D61E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28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04353-BEDD-DFC3-A421-D0BB521D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48692-2302-F6DA-5851-614A31911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23F87-CC1C-C96C-1136-24DCA1DA2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89103-26D2-4B3A-A55C-54A4ADACDA6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B10F-24B0-416D-D6A0-71E7ECD8B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EF9BAC-CC7C-A671-0DCF-2EEDA0D6A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BD14-F649-4D7E-8FAF-246617F0D3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056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05D13-74A6-1893-C3DB-78494DF4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Simple Todo List App Using React</a:t>
            </a:r>
            <a:br>
              <a:rPr lang="en-US" dirty="0"/>
            </a:br>
            <a:r>
              <a:rPr lang="en-US" dirty="0"/>
              <a:t>  </a:t>
            </a:r>
            <a:r>
              <a:rPr lang="en-US" sz="3000" dirty="0"/>
              <a:t>  Stay Organized, Boost Productivity!</a:t>
            </a:r>
            <a:endParaRPr lang="en-GB" sz="3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11F529-A965-3CE8-2940-101D446A7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712" y="2627730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45071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5F9-C3E9-D5A4-E764-44514F537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Problem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FF92-1DD1-F24A-C91D-7CC6BFD44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all have tasks to complete, but sometimes it’s hard to keep track of them.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Forget important tasks</a:t>
            </a:r>
          </a:p>
          <a:p>
            <a:r>
              <a:rPr lang="en-US" dirty="0"/>
              <a:t>Feel overwhelmed by multiple tasks</a:t>
            </a:r>
          </a:p>
          <a:p>
            <a:r>
              <a:rPr lang="en-US" dirty="0"/>
              <a:t>Struggle to prioritize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91D2-511C-6570-7B20-CEB40BC4B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Solution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ACB11-0D7D-82F3-023B-54C5F7DEB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GB" dirty="0"/>
              <a:t>Our Todo List app helps you to stay organized and focused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Easily add and manage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Mark Tasks as completed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Prioritize tasks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32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5B2C-7A9C-C731-D9F8-B4C7DC2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73A5-98DB-CA6D-3A3A-931A7A8F1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and intuitive interface</a:t>
            </a:r>
          </a:p>
          <a:p>
            <a:r>
              <a:rPr lang="en-US" dirty="0"/>
              <a:t>Add, edit, and delete tasks</a:t>
            </a:r>
          </a:p>
          <a:p>
            <a:r>
              <a:rPr lang="en-US" dirty="0"/>
              <a:t>Mark tasks as completed</a:t>
            </a:r>
          </a:p>
          <a:p>
            <a:r>
              <a:rPr lang="en-US" dirty="0"/>
              <a:t>Responsive design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140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0CEE-B00C-D65B-DDCC-B54433CE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9200A-A749-9DE9-2119-7489C34DD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Our Todo List App can help you:</a:t>
            </a:r>
          </a:p>
          <a:p>
            <a:r>
              <a:rPr lang="en-US" dirty="0"/>
              <a:t>Increase productivity</a:t>
            </a:r>
          </a:p>
          <a:p>
            <a:r>
              <a:rPr lang="en-GB" dirty="0"/>
              <a:t>Reduce Stress</a:t>
            </a:r>
          </a:p>
          <a:p>
            <a:r>
              <a:rPr lang="en-GB" dirty="0"/>
              <a:t>Stay Organized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6731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A2673-ACD2-52BF-03FC-164F588B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To Action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F448-275A-083D-4299-C14334E2C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Started Today!</a:t>
            </a:r>
          </a:p>
          <a:p>
            <a:pPr marL="0" indent="0">
              <a:buNone/>
            </a:pPr>
            <a:r>
              <a:rPr lang="en-US" dirty="0"/>
              <a:t>   Download our Todo List App and start staying organized!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636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Simple Todo List App Using React     Stay Organized, Boost Productivity!</vt:lpstr>
      <vt:lpstr>The Problem</vt:lpstr>
      <vt:lpstr>The Solution </vt:lpstr>
      <vt:lpstr>Key Features </vt:lpstr>
      <vt:lpstr>Benefits </vt:lpstr>
      <vt:lpstr>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 Patriarch</dc:creator>
  <cp:lastModifiedBy>Pam Patriarch</cp:lastModifiedBy>
  <cp:revision>1</cp:revision>
  <dcterms:created xsi:type="dcterms:W3CDTF">2025-06-16T13:31:18Z</dcterms:created>
  <dcterms:modified xsi:type="dcterms:W3CDTF">2025-06-16T13:31:32Z</dcterms:modified>
</cp:coreProperties>
</file>