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React World Clock App</a:t>
            </a:r>
            <a:br>
              <a:rPr lang="en-US" dirty="0"/>
            </a:br>
            <a:r>
              <a:rPr lang="en-US" sz="1800" dirty="0"/>
              <a:t>by Eniolorunda Charis</a:t>
            </a:r>
            <a:endParaRPr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 live-updating time and date viewer by country</a:t>
            </a:r>
          </a:p>
          <a:p>
            <a:pPr>
              <a:defRPr sz="2000"/>
            </a:pPr>
            <a:r>
              <a:rPr dirty="0"/>
              <a:t>Built using React, hooks, and time zone APIs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Displays current time and date for selected country</a:t>
            </a:r>
          </a:p>
          <a:p>
            <a:pPr>
              <a:defRPr sz="2000"/>
            </a:pPr>
            <a:r>
              <a:t>Uses React hooks: useState, useEffect</a:t>
            </a:r>
          </a:p>
          <a:p>
            <a:pPr>
              <a:defRPr sz="2000"/>
            </a:pPr>
            <a:r>
              <a:t>Updates visuals based on time of day (morning, afternoon, night)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Country-Time Zone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const countryTimeZones = [</a:t>
            </a:r>
            <a:br/>
            <a:r>
              <a:t>  { country: "United States", zone: "America/New_York" },</a:t>
            </a:r>
            <a:br/>
            <a:r>
              <a:t>  { country: "India", zone: "Asia/Kolkata" },</a:t>
            </a:r>
            <a:br/>
            <a:r>
              <a:t>  ...</a:t>
            </a:r>
            <a:br/>
            <a:r>
              <a:t>];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useState → selectedZone, currentTime, currentDate, timePeriod</a:t>
            </a:r>
          </a:p>
          <a:p>
            <a:pPr>
              <a:defRPr sz="2000"/>
            </a:pPr>
            <a:r>
              <a:t>useEffect → updates time every second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+ Date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const formattedTime = new Intl.DateTimeFormat('en-US', {</a:t>
            </a:r>
            <a:br/>
            <a:r>
              <a:t>  hour: '2-digit', minute: '2-digit', second: '2-digit',</a:t>
            </a:r>
            <a:br/>
            <a:r>
              <a:t>  timeZone: selectedZone,</a:t>
            </a:r>
            <a:br/>
            <a:r>
              <a:t>}).format(now);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Period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if (hour &gt;= 6 &amp;&amp; hour &lt; 12) setTimePeriod('morning');</a:t>
            </a:r>
            <a:br/>
            <a:r>
              <a:t>else if (hour &gt;= 12 &amp;&amp; hour &lt; 18) setTimePeriod('afternoon');</a:t>
            </a:r>
            <a:br/>
            <a:r>
              <a:t>else setTimePeriod('night');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Dropdown selector (&lt;select&gt;)</a:t>
            </a:r>
          </a:p>
          <a:p>
            <a:pPr>
              <a:defRPr sz="2000"/>
            </a:pPr>
            <a:r>
              <a:t>Clock display (country, date, time)</a:t>
            </a:r>
          </a:p>
          <a:p>
            <a:pPr>
              <a:defRPr sz="2000"/>
            </a:pPr>
            <a:r>
              <a:t>Image and caption based on time of day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Demonstrates React hooks, time zone handling, dynamic UI</a:t>
            </a:r>
          </a:p>
          <a:p>
            <a:pPr>
              <a:defRPr sz="2000"/>
            </a:pPr>
            <a:r>
              <a:t>Easy to extend: more countries, flags, analog clocks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247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 React World Clock App by Eniolorunda Charis</vt:lpstr>
      <vt:lpstr>Overview</vt:lpstr>
      <vt:lpstr>Country-Time Zone Mapping</vt:lpstr>
      <vt:lpstr>React Hooks</vt:lpstr>
      <vt:lpstr>Time + Date Formatting</vt:lpstr>
      <vt:lpstr>Time Period Logic</vt:lpstr>
      <vt:lpstr>Component Layout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Charis Eniolorunda</cp:lastModifiedBy>
  <cp:revision>2</cp:revision>
  <dcterms:created xsi:type="dcterms:W3CDTF">2013-01-27T09:14:16Z</dcterms:created>
  <dcterms:modified xsi:type="dcterms:W3CDTF">2025-05-26T10:40:32Z</dcterms:modified>
  <cp:category/>
</cp:coreProperties>
</file>