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286A-B824-0DC5-5D3F-F7054C994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React Expense Tracker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17A06-66AB-4553-2C88-EB35A0C784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tool to manage and track your daily expenses</a:t>
            </a:r>
          </a:p>
          <a:p>
            <a:r>
              <a:rPr lang="en-US" dirty="0"/>
              <a:t>By Nina Vlachos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4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7855-0717-8F37-4806-D574B67C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D919-46A3-785E-93A7-22F72E2A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Built with: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 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 &amp;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Java 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181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BCE7-FB6D-4FF7-92B7-53325C22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3A4F6-E3CD-DDCC-63CF-7B1462594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this app for?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help users track how much they spend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show a summary of all expenses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practice building an interactive app using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1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46A6-5420-2B6A-865A-5BBEEDF9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1FCD-4990-7F9F-ACB8-BE2EAE72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Main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an expense with description &amp;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a list of added expenses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 total spending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 individual expenses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1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59C3-61A2-ABEE-A41A-1BAC3C5F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A3DBB1-50D1-E7BF-85DB-BD6BA8324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types a description and amount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Clicks “Add” to save the entry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displays: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expenses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Running total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option for each item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5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9EAA-0C42-3BA1-2FA4-35A4B6A4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React Concepts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99BA49-660C-9CC3-DC44-4D518A87A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031459"/>
            <a:ext cx="7662675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avanese Text" panose="02000000000000000000" pitchFamily="2" charset="0"/>
              </a:rPr>
              <a:t>Functional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 err="1">
                <a:solidFill>
                  <a:schemeClr val="tx1"/>
                </a:solidFill>
                <a:latin typeface="Javanese Text" panose="02000000000000000000" pitchFamily="2" charset="0"/>
              </a:rPr>
              <a:t>U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Javanese Text" panose="02000000000000000000" pitchFamily="2" charset="0"/>
              </a:rPr>
              <a:t>seState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avanese Text" panose="02000000000000000000" pitchFamily="2" charset="0"/>
              </a:rPr>
              <a:t>– for managing input and expense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avanese Text" panose="02000000000000000000" pitchFamily="2" charset="0"/>
              </a:rPr>
              <a:t>map– to list all expenses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avanese Text" panose="02000000000000000000" pitchFamily="2" charset="0"/>
              </a:rPr>
              <a:t>Event handling with buttons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73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6F4-9CF2-C2B1-17B0-DFBCFD36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D10C-85F0-EA9C-49FA-23A37C4A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Currency emoji for visual appeal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Button for easy delete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38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C8D3-8183-6507-DFB6-8A2EF49F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1512-3C53-76BA-D598-D12AAB6E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716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</TotalTime>
  <Words>158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Javanese Text</vt:lpstr>
      <vt:lpstr>Organic</vt:lpstr>
      <vt:lpstr>React Expense Tracker App</vt:lpstr>
      <vt:lpstr>Tools &amp; Technologies</vt:lpstr>
      <vt:lpstr>Project Aim</vt:lpstr>
      <vt:lpstr>Features</vt:lpstr>
      <vt:lpstr>How It Works</vt:lpstr>
      <vt:lpstr>Key React Concepts Used</vt:lpstr>
      <vt:lpstr>Styling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Expense Tracker App</dc:title>
  <dc:creator>ninavlachos0@gmail.com</dc:creator>
  <cp:lastModifiedBy>ninavlachos0@gmail.com</cp:lastModifiedBy>
  <cp:revision>1</cp:revision>
  <dcterms:created xsi:type="dcterms:W3CDTF">2025-06-01T19:27:21Z</dcterms:created>
  <dcterms:modified xsi:type="dcterms:W3CDTF">2025-06-16T16:21:46Z</dcterms:modified>
</cp:coreProperties>
</file>