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6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60FE5-275A-4716-BFBD-7DD062B2D51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02EEE-EFDF-45A5-B5C7-E5D36618C653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5D10F2-07C7-43DB-8B50-0D45F45112DA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2F63D-F686-4629-A9CB-A4EFF22729EF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2EC2E86-4D40-4E07-82B5-F8541492FC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E381B7B7-EF68-45AC-B8F5-E2BE57BC463E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C732295A-118E-414D-8F3B-33B7A69847A1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3D71D1AD-9E42-4AF8-8768-7EBB68449280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1E3AB23-27DE-45AE-A9AA-7C3A9F723E49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C904FB74-C1D2-4691-860A-A449F7FDD30A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56C8A80-C60D-437F-A46D-D6AA2AA6F64B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421D08-0588-4CEC-8740-D14EE8784D67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C99799B-1F5E-43E9-9CE1-A79DDAD0ACB5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E10AD8D-B810-47CB-9083-FA14732485B0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6FACA355-44F7-418F-B06C-FE58BAEA0D13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923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615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1012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8996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73552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795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4962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94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55896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06DA2-8406-45A5-8B9D-EF3AE73D9B37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CEAFCD-95D3-4999-8322-08BDC2609D05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BA45BC-61DB-4C5D-B349-9773A8EAC43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F9115E-71A7-47A6-A713-589D968523F7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35E590-24E3-4E66-A44F-9207A430586C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26A911-13D2-4411-B390-84913D9D21C0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69CE6-91EE-4E6A-9612-A3F8DB73A09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0A1B184-C478-4E7A-A24F-3207B0596A4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8FC4DF-750C-4662-8C69-692F830F230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20E188CA-A8AE-457B-8ED4-E002BE994F0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EF8D8897-A909-42CA-ADA5-57EDC76F583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386C82-F33F-4635-BD36-14E5D667602C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601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FE8FC3-7236-42B0-A15F-178293E15A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FFC4CF6-6FAB-4DCA-A27C-5441371A3988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EAA8B8-2563-4B7C-99B9-794F48238B6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5C26EE5-2D52-4268-AAC8-06E08A06FC81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36529A-EACE-4D3C-85D0-9C8D5BE133D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51D47D-DBB6-4F77-B987-532B3EAF33DF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2AC7CCF-483F-4ECD-B90D-1BCD2FD1BD40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631E613-2102-49C3-B173-4A84E26B3009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4395B55-E34F-4A3B-9B2B-ACF358798C6B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60ECBE-3783-4C0B-9C65-DCFA46E3E6A0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3A2075-4F09-42CB-8249-2D1D8D55737F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590B7A8-94D6-412C-9088-6AEFFC65D2A9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48414F-59F0-410C-8D37-8FAF5F71B15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AE25A4-6CCB-4A2B-96A0-29D5F04C279E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063D7E-CEEE-4B0E-8DA1-2BF5C8A539E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70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6FCE02-1B4B-4CEA-AFC1-8D72E9DACC1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51D3506-3D02-4B8C-87A6-26DDBA7FA08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55D750-237D-4687-BDE8-020F49C29D2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A582A1-CBB1-4C50-9764-10B653B40CB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83DC3B-28E0-439B-9040-B9015D92922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E9CCB-8B53-4197-B765-C6841E2D761B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9A4E83-ABFB-40E1-B1AD-59D5792DEE5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CFBD9-6A64-4F51-AA97-1ABF26DE9DE8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AB1C53-4185-4FD1-B53C-EA4402F3910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9FD2C491-3872-4DC7-BD61-6B2C1624A37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C5DFCF7-2D97-4A44-940D-BFBA7D62B5A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931B0B-6ECE-44D8-9F84-B3C8B571627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7870C-9071-48F7-AF95-25E6785B187B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125355-BCC1-484E-A4F0-9A4913B1B90C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CA20F0-01DE-4108-8560-5EA6B1F3C3B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19097E-26CC-465B-8D33-A9A588EF0448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B31FBF-12BF-4E69-8D00-9FEAC39A405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DB3FDB-3269-46DF-AD17-53E68BFE34A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6F2236-B489-4586-98A0-93D998F13BC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516D49-3920-4C7B-B069-0C10A1A2B86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705372-6220-4BFF-B6B8-EA6FDC49385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221C50B8-C843-46AD-89D0-B8D4FD7C61E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5B3C73B8-B912-4C91-A4C7-11CEB5941A8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5D2DD51-6B01-4429-8A06-4C9907C673C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5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988B9-9FCC-4F85-8697-A011491F25FF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001A0A-23BA-4EF3-911C-2F6703FDDBF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8F49B88-D75F-4B0D-ADB4-09124232486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B7CA47-DB0C-4F66-BF07-2700FD36AD4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987F5B-7624-4281-813B-10DF58206CB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F842F3-2E2D-490E-A2D9-D42F44B82CD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B93D414-2276-4185-A22B-D22F7C723E2B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ABC390-50B2-4C8A-A964-70995C08975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41FC78-BD40-4B12-B991-A9E041E4799A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5A33233D-A14C-4110-B1F4-FE59B8A9B77A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9F847CBE-13AD-4067-8B1A-5E38689BD11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DD7289-1ED5-4F70-AE51-F52D05185264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1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B8D393-DFE3-4FA7-B197-4C707B10D55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AC83DC84-B073-4568-A893-86424C5431D6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E6B748CF-495A-4397-9103-1BDA258D5999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02B001E6-8FB7-46DD-9A5A-27C004EB5510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221DDB0C-C669-49BF-AFE2-715BC00DBE9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1C332F-8371-4A46-A4A3-D6593085A61F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7142B11A-8C80-4A6D-96E6-F17A386CD9E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6EBCACB9-E719-4700-9805-EF4D05E03E31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Freeform: Shape 23">
            <a:extLst>
              <a:ext uri="{FF2B5EF4-FFF2-40B4-BE49-F238E27FC236}">
                <a16:creationId xmlns:a16="http://schemas.microsoft.com/office/drawing/2014/main" id="{E3706F25-24CB-43B5-BC8F-1A56BCC0433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900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CBFA1-F42E-4E3A-80B8-D2EAA0D2FF90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EFE039-62C5-4655-AF44-E067BFF01C6E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CD35F0C-79D2-4B35-B9E4-F2F07A8F804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49B5F1-0106-45C2-A51A-071FE11ABD6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FE575D-D397-492F-9063-1EE28C1BB0AB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05B8B3-3327-408B-AAA6-C7B393ADDD24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196310D-C4F4-4B0E-8954-640561CDE3B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4FD78E8-998C-4741-B3C4-BAF0F1430B8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E09782-CFAA-45D1-9E1B-BFEA148FB7A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E14216C-0C5A-45DC-8694-96C39F190581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162A0A6D-6D2F-4377-A289-F6112C83F99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4059A0-6568-4940-A026-3EF28097CDBE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89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C3AD4-DEE6-47E5-8108-41C2A0970EF9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DF04B7-352D-44AA-ACAA-693CC82FCB71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342765-367E-452D-B4DA-2564B1739CD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26B9C4D-0ADC-443A-8597-3AD1A7B27A4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DCB2ADE-5125-47BD-8C52-3003CE4872C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EA1980-AD6A-443D-BAFB-640EFA9D81DD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8B92D8-AF80-49B0-B410-57870D4AED62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2C1997-0D17-45E9-B6A7-DCCBB96D94FC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E280A-EDB3-43DE-B98E-EE989E89013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BD3BCCC1-E3F9-42B8-9EBB-34968C456E6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4717F43D-F7C7-4350-A4CF-3C737BC4509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CB0269-58E7-4187-90C8-553958FB993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77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0498A-EB5D-4998-91CE-5C2DFC1BD90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9">
            <a:extLst>
              <a:ext uri="{FF2B5EF4-FFF2-40B4-BE49-F238E27FC236}">
                <a16:creationId xmlns:a16="http://schemas.microsoft.com/office/drawing/2014/main" id="{A7BD0A97-B6FE-4436-ABA5-82F34317EA5E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68108387-4DF1-4761-82A0-EDB1F99855C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8C6F86ED-CCE2-4877-A51B-EBA47C2D5BA5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78555812-637A-4351-9930-7C975FFEAC1B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077AEC-3072-4CAC-9181-9713643B6E79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3A278B-8EAF-4DBB-AFAE-C2090B59937A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BF6E9CA0-3815-4E68-949C-D136EC529D3F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Freeform: Shape 16">
              <a:extLst>
                <a:ext uri="{FF2B5EF4-FFF2-40B4-BE49-F238E27FC236}">
                  <a16:creationId xmlns:a16="http://schemas.microsoft.com/office/drawing/2014/main" id="{582A9083-9863-4EBA-BF51-187A77D9C5BA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41F18-857C-493C-A23E-1EF0EC1AA89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8">
              <a:extLst>
                <a:ext uri="{FF2B5EF4-FFF2-40B4-BE49-F238E27FC236}">
                  <a16:creationId xmlns:a16="http://schemas.microsoft.com/office/drawing/2014/main" id="{2DFCC560-7335-46D1-8B4A-42D4869431C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8" name="Rectangle: Single Corner Snipped 2">
              <a:extLst>
                <a:ext uri="{FF2B5EF4-FFF2-40B4-BE49-F238E27FC236}">
                  <a16:creationId xmlns:a16="http://schemas.microsoft.com/office/drawing/2014/main" id="{7B99F681-C940-487D-8E6C-548D0368CC28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3BEBBEB5-BDF7-4C4B-A594-246EEDEFE379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6BA35E1-A339-42A2-8DD7-7D5CDC428F35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485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651" r:id="rId18"/>
    <p:sldLayoutId id="2147483666" r:id="rId19"/>
    <p:sldLayoutId id="2147483654" r:id="rId20"/>
    <p:sldLayoutId id="2147483661" r:id="rId21"/>
    <p:sldLayoutId id="2147483677" r:id="rId22"/>
    <p:sldLayoutId id="2147483674" r:id="rId23"/>
    <p:sldLayoutId id="2147483665" r:id="rId24"/>
    <p:sldLayoutId id="2147483673" r:id="rId25"/>
    <p:sldLayoutId id="2147483662" r:id="rId26"/>
    <p:sldLayoutId id="2147483663" r:id="rId27"/>
    <p:sldLayoutId id="2147483664" r:id="rId28"/>
    <p:sldLayoutId id="2147483675" r:id="rId29"/>
    <p:sldLayoutId id="2147483676" r:id="rId30"/>
    <p:sldLayoutId id="2147483672" r:id="rId31"/>
    <p:sldLayoutId id="2147483667" r:id="rId32"/>
    <p:sldLayoutId id="2147483668" r:id="rId3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795130"/>
            <a:ext cx="8926929" cy="2844182"/>
          </a:xfrm>
        </p:spPr>
        <p:txBody>
          <a:bodyPr/>
          <a:lstStyle/>
          <a:p>
            <a:r>
              <a:rPr lang="en-US" dirty="0"/>
              <a:t>E-commerce Web Application Using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Modern Online Shopping Platform</a:t>
            </a:r>
          </a:p>
          <a:p>
            <a:pPr marL="0" indent="0">
              <a:buNone/>
            </a:pPr>
            <a:r>
              <a:rPr lang="en-US" dirty="0"/>
              <a:t>By Opurum Paula </a:t>
            </a:r>
            <a:r>
              <a:rPr lang="en-US" dirty="0" err="1"/>
              <a:t>Adanna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D18858-4B1F-4FA2-BB70-6FF5EE53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DF098-D229-4A0A-A1FA-CDB25A7E8D06}"/>
              </a:ext>
            </a:extLst>
          </p:cNvPr>
          <p:cNvSpPr txBox="1"/>
          <p:nvPr/>
        </p:nvSpPr>
        <p:spPr>
          <a:xfrm>
            <a:off x="1846659" y="1633060"/>
            <a:ext cx="78116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Future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 login/authentication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Store cart in local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Checkout/payment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Backend database for storing orders</a:t>
            </a:r>
          </a:p>
        </p:txBody>
      </p:sp>
    </p:spTree>
    <p:extLst>
      <p:ext uri="{BB962C8B-B14F-4D97-AF65-F5344CB8AC3E}">
        <p14:creationId xmlns:p14="http://schemas.microsoft.com/office/powerpoint/2010/main" val="416451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6F4D5-7F14-4F49-9108-5FBA3721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5EF55-32C3-4A8E-80C9-6ACB6F46316C}"/>
              </a:ext>
            </a:extLst>
          </p:cNvPr>
          <p:cNvSpPr txBox="1"/>
          <p:nvPr/>
        </p:nvSpPr>
        <p:spPr>
          <a:xfrm>
            <a:off x="846526" y="1990248"/>
            <a:ext cx="80974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Successfully built a basic e-commerce app using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Learned about state management, routing, and component-based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Ready to expand with backend integration</a:t>
            </a:r>
          </a:p>
        </p:txBody>
      </p:sp>
    </p:spTree>
    <p:extLst>
      <p:ext uri="{BB962C8B-B14F-4D97-AF65-F5344CB8AC3E}">
        <p14:creationId xmlns:p14="http://schemas.microsoft.com/office/powerpoint/2010/main" val="2143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62FCA9-EBAC-4609-A175-95510C86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86E3B-D81B-419D-89EB-3A050FCA2FC6}"/>
              </a:ext>
            </a:extLst>
          </p:cNvPr>
          <p:cNvSpPr txBox="1"/>
          <p:nvPr/>
        </p:nvSpPr>
        <p:spPr>
          <a:xfrm>
            <a:off x="533400" y="1351686"/>
            <a:ext cx="965358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Goal:</a:t>
            </a:r>
            <a:r>
              <a:rPr lang="en-US" sz="3200" dirty="0"/>
              <a:t> Create a simple and user-friendly shopping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Tech Stack:</a:t>
            </a:r>
            <a:r>
              <a:rPr lang="en-US" sz="3200" dirty="0"/>
              <a:t> React, React Router, Context API,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Features:</a:t>
            </a:r>
            <a:r>
              <a:rPr lang="en-US" sz="3200" dirty="0"/>
              <a:t> Product listing, shopping cart, subtotal calculation</a:t>
            </a:r>
          </a:p>
        </p:txBody>
      </p:sp>
    </p:spTree>
    <p:extLst>
      <p:ext uri="{BB962C8B-B14F-4D97-AF65-F5344CB8AC3E}">
        <p14:creationId xmlns:p14="http://schemas.microsoft.com/office/powerpoint/2010/main" val="12420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91036-6EF7-475E-AF38-36C79B62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CD381-80C1-4ED9-B4CB-72BFF0C12B5E}"/>
              </a:ext>
            </a:extLst>
          </p:cNvPr>
          <p:cNvSpPr txBox="1"/>
          <p:nvPr/>
        </p:nvSpPr>
        <p:spPr>
          <a:xfrm>
            <a:off x="1377552" y="2047398"/>
            <a:ext cx="91404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React:</a:t>
            </a:r>
            <a:r>
              <a:rPr lang="en-US" sz="3200" dirty="0"/>
              <a:t> Frontend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React Router:</a:t>
            </a:r>
            <a:r>
              <a:rPr lang="en-US" sz="3200" dirty="0"/>
              <a:t> For page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Context API:</a:t>
            </a:r>
            <a:r>
              <a:rPr lang="en-US" sz="3200" dirty="0"/>
              <a:t> For managing global cart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CSS:</a:t>
            </a:r>
            <a:r>
              <a:rPr lang="en-US" sz="3200" dirty="0"/>
              <a:t> Styling 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B59B9-86BE-496A-8C07-4F2D3DDD2812}"/>
              </a:ext>
            </a:extLst>
          </p:cNvPr>
          <p:cNvSpPr txBox="1"/>
          <p:nvPr/>
        </p:nvSpPr>
        <p:spPr>
          <a:xfrm>
            <a:off x="1377552" y="596912"/>
            <a:ext cx="6637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8513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978AB-CCF2-4B45-9E9C-EE6EC865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FB0281-295A-4BEC-950B-A946E020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6" y="1089962"/>
            <a:ext cx="9809163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/components/navbar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Navigation bar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/pages/shop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Shop page (product listing)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/pages/cart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Cart page (view/edit cart)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/context/shopcontext.js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Global cart state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/products.js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Product data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A1641-725F-447C-B98F-B9020E6D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80727-2070-41E1-B326-18786C57142D}"/>
              </a:ext>
            </a:extLst>
          </p:cNvPr>
          <p:cNvSpPr txBox="1"/>
          <p:nvPr/>
        </p:nvSpPr>
        <p:spPr>
          <a:xfrm>
            <a:off x="1132279" y="1380257"/>
            <a:ext cx="858322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Features Implemented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View products from a catalog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 products to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Increase/decrease item 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Subtotal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Navigate between pages (Shop &amp; Cart)</a:t>
            </a:r>
          </a:p>
        </p:txBody>
      </p:sp>
    </p:spTree>
    <p:extLst>
      <p:ext uri="{BB962C8B-B14F-4D97-AF65-F5344CB8AC3E}">
        <p14:creationId xmlns:p14="http://schemas.microsoft.com/office/powerpoint/2010/main" val="100325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CFE40-4701-4485-ADE6-C47EC0CD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B113B-7483-4884-827A-CCB809E35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78" b="43956"/>
          <a:stretch/>
        </p:blipFill>
        <p:spPr>
          <a:xfrm>
            <a:off x="785811" y="757236"/>
            <a:ext cx="5600701" cy="485775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1F75C95-84C8-4AD3-92DF-59575A9C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1" y="5726093"/>
            <a:ext cx="101774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all products using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.map()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reusable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&lt;Product /&gt;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2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DCDFB1-9781-4034-8CAD-858B26DD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5C912-4E47-427D-8D4D-95972D24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37" b="26863"/>
          <a:stretch/>
        </p:blipFill>
        <p:spPr>
          <a:xfrm>
            <a:off x="157166" y="73114"/>
            <a:ext cx="10301288" cy="5013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7A7CB4-0DF9-4D68-82E2-19785C5164F9}"/>
              </a:ext>
            </a:extLst>
          </p:cNvPr>
          <p:cNvSpPr txBox="1"/>
          <p:nvPr/>
        </p:nvSpPr>
        <p:spPr>
          <a:xfrm>
            <a:off x="775098" y="4897249"/>
            <a:ext cx="95119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Description: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Displays items in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Shows quantity per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Subtotal is calculated using context function</a:t>
            </a:r>
          </a:p>
        </p:txBody>
      </p:sp>
    </p:spTree>
    <p:extLst>
      <p:ext uri="{BB962C8B-B14F-4D97-AF65-F5344CB8AC3E}">
        <p14:creationId xmlns:p14="http://schemas.microsoft.com/office/powerpoint/2010/main" val="421169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760D1-4AAB-4309-AEA4-938C5B8F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21C63E-9F50-4C69-9B59-DBAD18CCC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1118504"/>
            <a:ext cx="1067433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 with Context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allows sharing data (like cart items) globally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pass props between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addToCart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removeFromCart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getTotalCartAmount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3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F9BFF-BCEB-4438-9345-DC5D2206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A8842F-CEC3-40C6-9A9E-B849F0001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7" y="1439496"/>
            <a:ext cx="798671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with React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Routes defined in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App.js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Shop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navigation links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98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371</TotalTime>
  <Words>283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Trade Gothic LT Pro</vt:lpstr>
      <vt:lpstr>Celestial</vt:lpstr>
      <vt:lpstr>E-commerce Web Application Using React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 Application Using React</dc:title>
  <dc:creator>Paula Opurum</dc:creator>
  <cp:lastModifiedBy>Paula Opurum</cp:lastModifiedBy>
  <cp:revision>5</cp:revision>
  <dcterms:created xsi:type="dcterms:W3CDTF">2025-05-26T17:37:58Z</dcterms:created>
  <dcterms:modified xsi:type="dcterms:W3CDTF">2025-05-26T23:49:20Z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