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3" d="100"/>
          <a:sy n="73" d="100"/>
        </p:scale>
        <p:origin x="3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5/19/2025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E467-40CE-773D-DF9A-49D2D0741375}"/>
              </a:ext>
            </a:extLst>
          </p:cNvPr>
          <p:cNvSpPr>
            <a:spLocks noGrp="1"/>
          </p:cNvSpPr>
          <p:nvPr>
            <p:ph type="ctrTitle"/>
          </p:nvPr>
        </p:nvSpPr>
        <p:spPr/>
        <p:txBody>
          <a:bodyPr/>
          <a:lstStyle/>
          <a:p>
            <a:r>
              <a:rPr lang="en-US" dirty="0"/>
              <a:t>Weather </a:t>
            </a:r>
            <a:r>
              <a:rPr lang="en-US" dirty="0" err="1"/>
              <a:t>APp</a:t>
            </a:r>
            <a:endParaRPr lang="en-US" dirty="0"/>
          </a:p>
        </p:txBody>
      </p:sp>
      <p:sp>
        <p:nvSpPr>
          <p:cNvPr id="3" name="Subtitle 2">
            <a:extLst>
              <a:ext uri="{FF2B5EF4-FFF2-40B4-BE49-F238E27FC236}">
                <a16:creationId xmlns:a16="http://schemas.microsoft.com/office/drawing/2014/main" id="{3C82B353-206B-0FDF-B1BE-36DDFC322525}"/>
              </a:ext>
            </a:extLst>
          </p:cNvPr>
          <p:cNvSpPr>
            <a:spLocks noGrp="1"/>
          </p:cNvSpPr>
          <p:nvPr>
            <p:ph type="subTitle" idx="1"/>
          </p:nvPr>
        </p:nvSpPr>
        <p:spPr/>
        <p:txBody>
          <a:bodyPr/>
          <a:lstStyle/>
          <a:p>
            <a:r>
              <a:rPr lang="en-US" dirty="0"/>
              <a:t>A simple react app to display the current weather of a place</a:t>
            </a:r>
          </a:p>
        </p:txBody>
      </p:sp>
    </p:spTree>
    <p:extLst>
      <p:ext uri="{BB962C8B-B14F-4D97-AF65-F5344CB8AC3E}">
        <p14:creationId xmlns:p14="http://schemas.microsoft.com/office/powerpoint/2010/main" val="6252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A352-7490-E8CE-AA7D-19143EDBF499}"/>
              </a:ext>
            </a:extLst>
          </p:cNvPr>
          <p:cNvSpPr>
            <a:spLocks noGrp="1"/>
          </p:cNvSpPr>
          <p:nvPr>
            <p:ph type="title"/>
          </p:nvPr>
        </p:nvSpPr>
        <p:spPr>
          <a:xfrm>
            <a:off x="7680959" y="1802675"/>
            <a:ext cx="4080554" cy="3089365"/>
          </a:xfrm>
        </p:spPr>
        <p:txBody>
          <a:bodyPr>
            <a:normAutofit fontScale="90000"/>
          </a:bodyPr>
          <a:lstStyle/>
          <a:p>
            <a:r>
              <a:rPr lang="en-US" dirty="0"/>
              <a:t>First, we define a function to get the weather data from </a:t>
            </a:r>
            <a:r>
              <a:rPr lang="en-US" dirty="0" err="1"/>
              <a:t>OpenWeather</a:t>
            </a:r>
            <a:r>
              <a:rPr lang="en-US" dirty="0"/>
              <a:t> Services </a:t>
            </a:r>
            <a:br>
              <a:rPr lang="en-US" dirty="0"/>
            </a:br>
            <a:r>
              <a:rPr lang="en-US" dirty="0"/>
              <a:t>After which we can store the data.</a:t>
            </a:r>
            <a:br>
              <a:rPr lang="en-US" dirty="0"/>
            </a:br>
            <a:r>
              <a:rPr lang="en-US" dirty="0"/>
              <a:t>When using fetch it stores your data as raw text.</a:t>
            </a:r>
            <a:br>
              <a:rPr lang="en-US" dirty="0"/>
            </a:br>
            <a:r>
              <a:rPr lang="en-US" dirty="0"/>
              <a:t>Then we convert to </a:t>
            </a:r>
            <a:r>
              <a:rPr lang="en-US" dirty="0" err="1"/>
              <a:t>json</a:t>
            </a:r>
            <a:r>
              <a:rPr lang="en-US" dirty="0"/>
              <a:t> format using the </a:t>
            </a:r>
            <a:r>
              <a:rPr lang="en-US" dirty="0" err="1"/>
              <a:t>json</a:t>
            </a:r>
            <a:r>
              <a:rPr lang="en-US" dirty="0"/>
              <a:t> method (</a:t>
            </a:r>
            <a:r>
              <a:rPr lang="en-US" dirty="0" err="1"/>
              <a:t>json</a:t>
            </a:r>
            <a:r>
              <a:rPr lang="en-US" dirty="0"/>
              <a:t>())</a:t>
            </a:r>
          </a:p>
        </p:txBody>
      </p:sp>
      <p:pic>
        <p:nvPicPr>
          <p:cNvPr id="6" name="Content Placeholder 5">
            <a:extLst>
              <a:ext uri="{FF2B5EF4-FFF2-40B4-BE49-F238E27FC236}">
                <a16:creationId xmlns:a16="http://schemas.microsoft.com/office/drawing/2014/main" id="{DEA5757C-7BA7-8CAD-B7CD-3FCC49C60C8D}"/>
              </a:ext>
            </a:extLst>
          </p:cNvPr>
          <p:cNvPicPr>
            <a:picLocks noGrp="1" noChangeAspect="1"/>
          </p:cNvPicPr>
          <p:nvPr>
            <p:ph sz="half" idx="1"/>
          </p:nvPr>
        </p:nvPicPr>
        <p:blipFill>
          <a:blip r:embed="rId2"/>
          <a:stretch>
            <a:fillRect/>
          </a:stretch>
        </p:blipFill>
        <p:spPr>
          <a:xfrm>
            <a:off x="235721" y="228600"/>
            <a:ext cx="7332028" cy="6400800"/>
          </a:xfrm>
        </p:spPr>
      </p:pic>
    </p:spTree>
    <p:extLst>
      <p:ext uri="{BB962C8B-B14F-4D97-AF65-F5344CB8AC3E}">
        <p14:creationId xmlns:p14="http://schemas.microsoft.com/office/powerpoint/2010/main" val="360594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68B5-D467-83E9-8CF1-73C09A4B5951}"/>
              </a:ext>
            </a:extLst>
          </p:cNvPr>
          <p:cNvSpPr>
            <a:spLocks noGrp="1"/>
          </p:cNvSpPr>
          <p:nvPr>
            <p:ph type="title"/>
          </p:nvPr>
        </p:nvSpPr>
        <p:spPr>
          <a:xfrm>
            <a:off x="6287589" y="609600"/>
            <a:ext cx="4759822" cy="1905000"/>
          </a:xfrm>
        </p:spPr>
        <p:txBody>
          <a:bodyPr/>
          <a:lstStyle/>
          <a:p>
            <a:r>
              <a:rPr lang="en-US" dirty="0"/>
              <a:t>Setting weather image</a:t>
            </a:r>
          </a:p>
        </p:txBody>
      </p:sp>
      <p:pic>
        <p:nvPicPr>
          <p:cNvPr id="6" name="Content Placeholder 5">
            <a:extLst>
              <a:ext uri="{FF2B5EF4-FFF2-40B4-BE49-F238E27FC236}">
                <a16:creationId xmlns:a16="http://schemas.microsoft.com/office/drawing/2014/main" id="{BA35E4DB-AAB5-855B-08C3-66BC1514CD7A}"/>
              </a:ext>
            </a:extLst>
          </p:cNvPr>
          <p:cNvPicPr>
            <a:picLocks noGrp="1" noChangeAspect="1"/>
          </p:cNvPicPr>
          <p:nvPr>
            <p:ph sz="half" idx="1"/>
          </p:nvPr>
        </p:nvPicPr>
        <p:blipFill>
          <a:blip r:embed="rId2"/>
          <a:stretch>
            <a:fillRect/>
          </a:stretch>
        </p:blipFill>
        <p:spPr>
          <a:xfrm>
            <a:off x="374468" y="191589"/>
            <a:ext cx="5721531" cy="6601097"/>
          </a:xfrm>
        </p:spPr>
      </p:pic>
      <p:sp>
        <p:nvSpPr>
          <p:cNvPr id="4" name="Content Placeholder 3">
            <a:extLst>
              <a:ext uri="{FF2B5EF4-FFF2-40B4-BE49-F238E27FC236}">
                <a16:creationId xmlns:a16="http://schemas.microsoft.com/office/drawing/2014/main" id="{723E9463-8867-1569-2FEE-A744AFCC2B2E}"/>
              </a:ext>
            </a:extLst>
          </p:cNvPr>
          <p:cNvSpPr>
            <a:spLocks noGrp="1"/>
          </p:cNvSpPr>
          <p:nvPr>
            <p:ph sz="half" idx="2"/>
          </p:nvPr>
        </p:nvSpPr>
        <p:spPr/>
        <p:txBody>
          <a:bodyPr/>
          <a:lstStyle/>
          <a:p>
            <a:r>
              <a:rPr lang="en-US" dirty="0"/>
              <a:t>I used a switch to set the value form the image describing the type of weather in a particular city, depending on the weather description.</a:t>
            </a:r>
          </a:p>
        </p:txBody>
      </p:sp>
    </p:spTree>
    <p:extLst>
      <p:ext uri="{BB962C8B-B14F-4D97-AF65-F5344CB8AC3E}">
        <p14:creationId xmlns:p14="http://schemas.microsoft.com/office/powerpoint/2010/main" val="251728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64FB-2A7E-9F94-8160-6F047BB331B0}"/>
              </a:ext>
            </a:extLst>
          </p:cNvPr>
          <p:cNvSpPr>
            <a:spLocks noGrp="1"/>
          </p:cNvSpPr>
          <p:nvPr>
            <p:ph type="title"/>
          </p:nvPr>
        </p:nvSpPr>
        <p:spPr/>
        <p:txBody>
          <a:bodyPr/>
          <a:lstStyle/>
          <a:p>
            <a:r>
              <a:rPr lang="en-US" dirty="0"/>
              <a:t>Returning and exporting</a:t>
            </a:r>
          </a:p>
        </p:txBody>
      </p:sp>
      <p:pic>
        <p:nvPicPr>
          <p:cNvPr id="6" name="Content Placeholder 5">
            <a:extLst>
              <a:ext uri="{FF2B5EF4-FFF2-40B4-BE49-F238E27FC236}">
                <a16:creationId xmlns:a16="http://schemas.microsoft.com/office/drawing/2014/main" id="{07F82D7A-C892-116D-723A-DD78F9054AA5}"/>
              </a:ext>
            </a:extLst>
          </p:cNvPr>
          <p:cNvPicPr>
            <a:picLocks noGrp="1" noChangeAspect="1"/>
          </p:cNvPicPr>
          <p:nvPr>
            <p:ph idx="1"/>
          </p:nvPr>
        </p:nvPicPr>
        <p:blipFill>
          <a:blip r:embed="rId2"/>
          <a:stretch>
            <a:fillRect/>
          </a:stretch>
        </p:blipFill>
        <p:spPr>
          <a:xfrm>
            <a:off x="5551472" y="609600"/>
            <a:ext cx="5048282" cy="5181600"/>
          </a:xfrm>
        </p:spPr>
      </p:pic>
      <p:sp>
        <p:nvSpPr>
          <p:cNvPr id="4" name="Text Placeholder 3">
            <a:extLst>
              <a:ext uri="{FF2B5EF4-FFF2-40B4-BE49-F238E27FC236}">
                <a16:creationId xmlns:a16="http://schemas.microsoft.com/office/drawing/2014/main" id="{B2A0D353-95E5-419D-086E-C441C11B4F3F}"/>
              </a:ext>
            </a:extLst>
          </p:cNvPr>
          <p:cNvSpPr>
            <a:spLocks noGrp="1"/>
          </p:cNvSpPr>
          <p:nvPr>
            <p:ph type="body" sz="half" idx="2"/>
          </p:nvPr>
        </p:nvSpPr>
        <p:spPr/>
        <p:txBody>
          <a:bodyPr>
            <a:normAutofit lnSpcReduction="10000"/>
          </a:bodyPr>
          <a:lstStyle/>
          <a:p>
            <a:r>
              <a:rPr lang="en-US" dirty="0"/>
              <a:t>Here we define what was to be returned by our component. It gives an input field to specify what city the </a:t>
            </a:r>
            <a:r>
              <a:rPr lang="en-US" dirty="0" err="1"/>
              <a:t>api</a:t>
            </a:r>
            <a:r>
              <a:rPr lang="en-US" dirty="0"/>
              <a:t> is getting weather info from.</a:t>
            </a:r>
          </a:p>
          <a:p>
            <a:r>
              <a:rPr lang="en-US" dirty="0"/>
              <a:t>Then it return the data on the city which was stores in our weather variable</a:t>
            </a:r>
          </a:p>
        </p:txBody>
      </p:sp>
    </p:spTree>
    <p:extLst>
      <p:ext uri="{BB962C8B-B14F-4D97-AF65-F5344CB8AC3E}">
        <p14:creationId xmlns:p14="http://schemas.microsoft.com/office/powerpoint/2010/main" val="84768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44D2-78C4-52BC-E986-84FF19F58E47}"/>
              </a:ext>
            </a:extLst>
          </p:cNvPr>
          <p:cNvSpPr>
            <a:spLocks noGrp="1"/>
          </p:cNvSpPr>
          <p:nvPr>
            <p:ph type="title"/>
          </p:nvPr>
        </p:nvSpPr>
        <p:spPr>
          <a:xfrm>
            <a:off x="44131" y="276497"/>
            <a:ext cx="3549121" cy="1371600"/>
          </a:xfrm>
        </p:spPr>
        <p:txBody>
          <a:bodyPr/>
          <a:lstStyle/>
          <a:p>
            <a:r>
              <a:rPr lang="en-US" dirty="0"/>
              <a:t>Rendering in the main app component</a:t>
            </a:r>
          </a:p>
        </p:txBody>
      </p:sp>
      <p:pic>
        <p:nvPicPr>
          <p:cNvPr id="6" name="Content Placeholder 5">
            <a:extLst>
              <a:ext uri="{FF2B5EF4-FFF2-40B4-BE49-F238E27FC236}">
                <a16:creationId xmlns:a16="http://schemas.microsoft.com/office/drawing/2014/main" id="{8F59690C-B4E9-CC75-76F9-5F8D466EDFFC}"/>
              </a:ext>
            </a:extLst>
          </p:cNvPr>
          <p:cNvPicPr>
            <a:picLocks noGrp="1" noChangeAspect="1"/>
          </p:cNvPicPr>
          <p:nvPr>
            <p:ph idx="1"/>
          </p:nvPr>
        </p:nvPicPr>
        <p:blipFill>
          <a:blip r:embed="rId2"/>
          <a:stretch>
            <a:fillRect/>
          </a:stretch>
        </p:blipFill>
        <p:spPr>
          <a:xfrm>
            <a:off x="156755" y="1942011"/>
            <a:ext cx="11843656" cy="4738672"/>
          </a:xfrm>
        </p:spPr>
      </p:pic>
    </p:spTree>
    <p:extLst>
      <p:ext uri="{BB962C8B-B14F-4D97-AF65-F5344CB8AC3E}">
        <p14:creationId xmlns:p14="http://schemas.microsoft.com/office/powerpoint/2010/main" val="40457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606-3883-AACE-CD13-8D733B8B042B}"/>
              </a:ext>
            </a:extLst>
          </p:cNvPr>
          <p:cNvSpPr>
            <a:spLocks noGrp="1"/>
          </p:cNvSpPr>
          <p:nvPr>
            <p:ph type="title"/>
          </p:nvPr>
        </p:nvSpPr>
        <p:spPr/>
        <p:txBody>
          <a:bodyPr/>
          <a:lstStyle/>
          <a:p>
            <a:r>
              <a:rPr lang="en-US" dirty="0"/>
              <a:t>Rendering in the root id in default index.html</a:t>
            </a:r>
          </a:p>
        </p:txBody>
      </p:sp>
      <p:pic>
        <p:nvPicPr>
          <p:cNvPr id="6" name="Content Placeholder 5">
            <a:extLst>
              <a:ext uri="{FF2B5EF4-FFF2-40B4-BE49-F238E27FC236}">
                <a16:creationId xmlns:a16="http://schemas.microsoft.com/office/drawing/2014/main" id="{1275475F-877D-35E3-413F-AE05FE31DE24}"/>
              </a:ext>
            </a:extLst>
          </p:cNvPr>
          <p:cNvPicPr>
            <a:picLocks noGrp="1" noChangeAspect="1"/>
          </p:cNvPicPr>
          <p:nvPr>
            <p:ph sz="half" idx="2"/>
          </p:nvPr>
        </p:nvPicPr>
        <p:blipFill>
          <a:blip r:embed="rId2"/>
          <a:stretch>
            <a:fillRect/>
          </a:stretch>
        </p:blipFill>
        <p:spPr>
          <a:xfrm>
            <a:off x="957585" y="2185850"/>
            <a:ext cx="9905998" cy="4561115"/>
          </a:xfrm>
        </p:spPr>
      </p:pic>
    </p:spTree>
    <p:extLst>
      <p:ext uri="{BB962C8B-B14F-4D97-AF65-F5344CB8AC3E}">
        <p14:creationId xmlns:p14="http://schemas.microsoft.com/office/powerpoint/2010/main" val="960690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97</TotalTime>
  <Words>156</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Weather APp</vt:lpstr>
      <vt:lpstr>First, we define a function to get the weather data from OpenWeather Services  After which we can store the data. When using fetch it stores your data as raw text. Then we convert to json format using the json method (json())</vt:lpstr>
      <vt:lpstr>Setting weather image</vt:lpstr>
      <vt:lpstr>Returning and exporting</vt:lpstr>
      <vt:lpstr>Rendering in the main app component</vt:lpstr>
      <vt:lpstr>Rendering in the root id in default index.html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Justice Adeniji</dc:creator>
  <cp:lastModifiedBy>Justice Adeniji</cp:lastModifiedBy>
  <cp:revision>1</cp:revision>
  <dcterms:created xsi:type="dcterms:W3CDTF">2025-05-19T10:34:33Z</dcterms:created>
  <dcterms:modified xsi:type="dcterms:W3CDTF">2025-05-19T12:12:28Z</dcterms:modified>
</cp:coreProperties>
</file>