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Dzarma</a:t>
            </a:r>
            <a:r>
              <a:rPr lang="en-GB" dirty="0"/>
              <a:t> </a:t>
            </a:r>
            <a:r>
              <a:rPr lang="en-GB" dirty="0" err="1"/>
              <a:t>rebecca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1911257"/>
          </a:xfrm>
        </p:spPr>
        <p:txBody>
          <a:bodyPr>
            <a:normAutofit fontScale="92500" lnSpcReduction="10000"/>
          </a:bodyPr>
          <a:lstStyle/>
          <a:p>
            <a:r>
              <a:rPr lang="en-US" altLang="en-GB" sz="3200" dirty="0"/>
              <a:t>React.js</a:t>
            </a:r>
            <a:r>
              <a:rPr lang="en-GB" sz="3200" dirty="0"/>
              <a:t>: Basic Math Solver </a:t>
            </a:r>
            <a:endParaRPr lang="en-GB" sz="3200" dirty="0"/>
          </a:p>
          <a:p>
            <a:r>
              <a:rPr lang="en-GB" sz="3200" dirty="0"/>
              <a:t>VUG\SEN\24\11780</a:t>
            </a:r>
            <a:endParaRPr lang="en-GB" sz="3200" dirty="0"/>
          </a:p>
          <a:p>
            <a:r>
              <a:rPr lang="en-US" altLang="en-GB" sz="3200" baseline="30000" dirty="0"/>
              <a:t>16</a:t>
            </a:r>
            <a:r>
              <a:rPr lang="en-GB" sz="3200" baseline="30000" dirty="0"/>
              <a:t>th</a:t>
            </a:r>
            <a:r>
              <a:rPr lang="en-GB" sz="3200" dirty="0"/>
              <a:t> </a:t>
            </a:r>
            <a:r>
              <a:rPr lang="en-US" altLang="en-GB" sz="3200" dirty="0"/>
              <a:t>July</a:t>
            </a:r>
            <a:r>
              <a:rPr lang="en-GB" sz="3200" dirty="0"/>
              <a:t>,2025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INTRODUCTION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5118" y="2096064"/>
            <a:ext cx="10662439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</a:t>
            </a:r>
            <a:r>
              <a:rPr lang="en-GB" sz="2400" b="1" dirty="0"/>
              <a:t> Basic Math Solver </a:t>
            </a:r>
            <a:r>
              <a:rPr lang="en-GB" sz="2400" dirty="0"/>
              <a:t>is a user-friendly application built using </a:t>
            </a:r>
            <a:r>
              <a:rPr lang="en-US" altLang="en-GB" sz="2400" dirty="0"/>
              <a:t>React.js</a:t>
            </a:r>
            <a:r>
              <a:rPr lang="en-GB" sz="2400" dirty="0"/>
              <a:t> that allows users to calculate basic operations in mathematics (Permultation  and Combination ).  It is built in a simplified manner to help users gain solutions to their problems while performing simple tasks.  We need the </a:t>
            </a:r>
            <a:r>
              <a:rPr lang="en-GB" sz="2400" b="1" dirty="0"/>
              <a:t>Basic Math Solver </a:t>
            </a:r>
            <a:r>
              <a:rPr lang="en-GB" sz="2400" dirty="0"/>
              <a:t>app as helps to save time needed to calculate long combinatorial tasks. Target Audience: Students.</a:t>
            </a:r>
            <a:endParaRPr lang="en-GB" sz="24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BASIC MATH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Input validation for users.</a:t>
            </a:r>
            <a:endParaRPr lang="en-GB" sz="2400" dirty="0"/>
          </a:p>
          <a:p>
            <a:r>
              <a:rPr lang="en-GB" sz="2400" dirty="0"/>
              <a:t>It offers solutions for both Permultation and Combination.</a:t>
            </a:r>
            <a:endParaRPr lang="en-GB" sz="2400" dirty="0"/>
          </a:p>
          <a:p>
            <a:r>
              <a:rPr lang="en-GB" sz="2400" dirty="0"/>
              <a:t>User friendly Graphical interface(Input Fields, Dropdown menu ,Buttons ,Result  display)all of which are clearly specified .</a:t>
            </a:r>
            <a:endParaRPr lang="en-GB" sz="2400" dirty="0"/>
          </a:p>
          <a:p>
            <a:r>
              <a:rPr lang="en-GB" sz="2400" dirty="0"/>
              <a:t>It is swift.</a:t>
            </a:r>
            <a:endParaRPr lang="en-GB" sz="2400" dirty="0"/>
          </a:p>
          <a:p>
            <a:r>
              <a:rPr lang="en-GB" sz="2400" dirty="0"/>
              <a:t>It is light weight as no external libraries were used apart from </a:t>
            </a:r>
            <a:r>
              <a:rPr lang="en-GB" sz="2400" dirty="0" err="1"/>
              <a:t>javafx</a:t>
            </a:r>
            <a:r>
              <a:rPr lang="en-GB" sz="2400" dirty="0"/>
              <a:t>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the basic math solver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sz="2400" dirty="0"/>
              <a:t>The basic math solver can be used in just 4 simple and swift steps: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1.    Launch the application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2.    Enter the values of n and r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3.    Select operation type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4.    Calculate the result</a:t>
            </a:r>
            <a:endParaRPr lang="en-GB" sz="240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In summary the Basic Math Solver is a simple yet powerful tool for combinatorial math.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It is helpful in academics, research and daily problem solving .</a:t>
            </a:r>
            <a:endParaRPr lang="en-GB" sz="2400" dirty="0"/>
          </a:p>
          <a:p>
            <a:pPr marL="0" indent="0">
              <a:buNone/>
            </a:pPr>
            <a:r>
              <a:rPr lang="en-GB" sz="2800" b="1" dirty="0"/>
              <a:t>THANK YOU for your audience.</a:t>
            </a:r>
            <a:endParaRPr lang="en-GB" sz="2800" b="1" dirty="0"/>
          </a:p>
        </p:txBody>
      </p:sp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1226</Words>
  <Application>WPS Presentation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JetBrains Mono</vt:lpstr>
      <vt:lpstr>Segoe Print</vt:lpstr>
      <vt:lpstr>Bookman Old Style</vt:lpstr>
      <vt:lpstr>Rockwell</vt:lpstr>
      <vt:lpstr>Microsoft YaHei</vt:lpstr>
      <vt:lpstr>Arial Unicode MS</vt:lpstr>
      <vt:lpstr>Calibri</vt:lpstr>
      <vt:lpstr>Damask</vt:lpstr>
      <vt:lpstr>Dzarma rebecca</vt:lpstr>
      <vt:lpstr>INTRODUCTION</vt:lpstr>
      <vt:lpstr>FEATURES OF BASIC MATH SOLVER</vt:lpstr>
      <vt:lpstr>How to use the basic math solver GUI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Marvelous Gimba</dc:creator>
  <cp:lastModifiedBy>rebecca dzarma</cp:lastModifiedBy>
  <cp:revision>16</cp:revision>
  <dcterms:created xsi:type="dcterms:W3CDTF">2025-02-19T23:36:00Z</dcterms:created>
  <dcterms:modified xsi:type="dcterms:W3CDTF">2025-06-16T21:33:02Z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0168FE2BE82749E3BA077C0BC8F73751_13</vt:lpwstr>
  </property>
  <property fmtid="{D5CDD505-2E9C-101B-9397-08002B2CF9AE}" pid="3" name="KSOProductBuildVer">
    <vt:lpwstr>2057-12.2.0.21183</vt:lpwstr>
  </property>
</Properties>
</file>