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Ogbonnaya" userId="dd6c3ab2e24526a6" providerId="LiveId" clId="{7CAFEB58-6C79-4BC6-B55E-05B4A7B86FB7}"/>
    <pc:docChg chg="custSel modSld">
      <pc:chgData name="Zoe Ogbonnaya" userId="dd6c3ab2e24526a6" providerId="LiveId" clId="{7CAFEB58-6C79-4BC6-B55E-05B4A7B86FB7}" dt="2025-06-02T08:32:07.218" v="146" actId="20577"/>
      <pc:docMkLst>
        <pc:docMk/>
      </pc:docMkLst>
      <pc:sldChg chg="modSp mod">
        <pc:chgData name="Zoe Ogbonnaya" userId="dd6c3ab2e24526a6" providerId="LiveId" clId="{7CAFEB58-6C79-4BC6-B55E-05B4A7B86FB7}" dt="2025-06-02T08:29:54.626" v="110" actId="20577"/>
        <pc:sldMkLst>
          <pc:docMk/>
          <pc:sldMk cId="0" sldId="256"/>
        </pc:sldMkLst>
        <pc:spChg chg="mod">
          <ac:chgData name="Zoe Ogbonnaya" userId="dd6c3ab2e24526a6" providerId="LiveId" clId="{7CAFEB58-6C79-4BC6-B55E-05B4A7B86FB7}" dt="2025-06-02T08:28:37.277" v="1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oe Ogbonnaya" userId="dd6c3ab2e24526a6" providerId="LiveId" clId="{7CAFEB58-6C79-4BC6-B55E-05B4A7B86FB7}" dt="2025-06-02T08:29:54.626" v="11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oe Ogbonnaya" userId="dd6c3ab2e24526a6" providerId="LiveId" clId="{7CAFEB58-6C79-4BC6-B55E-05B4A7B86FB7}" dt="2025-06-02T08:31:19.770" v="128" actId="20577"/>
        <pc:sldMkLst>
          <pc:docMk/>
          <pc:sldMk cId="0" sldId="259"/>
        </pc:sldMkLst>
        <pc:spChg chg="mod">
          <ac:chgData name="Zoe Ogbonnaya" userId="dd6c3ab2e24526a6" providerId="LiveId" clId="{7CAFEB58-6C79-4BC6-B55E-05B4A7B86FB7}" dt="2025-06-02T08:31:19.770" v="128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Zoe Ogbonnaya" userId="dd6c3ab2e24526a6" providerId="LiveId" clId="{7CAFEB58-6C79-4BC6-B55E-05B4A7B86FB7}" dt="2025-06-02T08:32:07.218" v="146" actId="20577"/>
        <pc:sldMkLst>
          <pc:docMk/>
          <pc:sldMk cId="0" sldId="261"/>
        </pc:sldMkLst>
        <pc:spChg chg="mod">
          <ac:chgData name="Zoe Ogbonnaya" userId="dd6c3ab2e24526a6" providerId="LiveId" clId="{7CAFEB58-6C79-4BC6-B55E-05B4A7B86FB7}" dt="2025-06-02T08:32:07.218" v="146" actId="20577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</a:t>
            </a:r>
            <a:r>
              <a:rPr dirty="0"/>
              <a:t>Translator App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Using local </a:t>
            </a:r>
            <a:r>
              <a:rPr lang="en-US" dirty="0" err="1"/>
              <a:t>language</a:t>
            </a:r>
            <a:r>
              <a:rPr dirty="0" err="1"/>
              <a:t>.json</a:t>
            </a:r>
            <a:r>
              <a:rPr dirty="0"/>
              <a:t> and CSS styling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By Ogbonnaya Zoe </a:t>
            </a:r>
            <a:r>
              <a:rPr lang="en-US" dirty="0" err="1"/>
              <a:t>Chukwukaima</a:t>
            </a:r>
            <a:endParaRPr lang="en-US" dirty="0"/>
          </a:p>
          <a:p>
            <a:r>
              <a:rPr lang="en-US" dirty="0"/>
              <a:t>VUG/SEN/24/11474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React-based translator app</a:t>
            </a:r>
          </a:p>
          <a:p>
            <a:r>
              <a:t>• Uses local JSON file for translations</a:t>
            </a:r>
          </a:p>
          <a:p>
            <a:r>
              <a:t>• No internet or API required</a:t>
            </a:r>
          </a:p>
          <a:p>
            <a:r>
              <a:t>• Supports English to French, Spanish, German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useState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inputText: User input</a:t>
            </a:r>
          </a:p>
          <a:p>
            <a:r>
              <a:t>• translatedText: Output translation</a:t>
            </a:r>
          </a:p>
          <a:p>
            <a:r>
              <a:t>• inputLang: Input language (default: en)</a:t>
            </a:r>
          </a:p>
          <a:p>
            <a:r>
              <a:t>• outputLang: Target language (e.g., fr)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handleTranslate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Trims and normalizes user input</a:t>
            </a:r>
          </a:p>
          <a:p>
            <a:r>
              <a:rPr dirty="0"/>
              <a:t>• Looks up translation in </a:t>
            </a:r>
            <a:r>
              <a:rPr lang="en-US" dirty="0" err="1"/>
              <a:t>language</a:t>
            </a:r>
            <a:r>
              <a:rPr dirty="0" err="1"/>
              <a:t>.json</a:t>
            </a:r>
            <a:endParaRPr dirty="0"/>
          </a:p>
          <a:p>
            <a:r>
              <a:rPr dirty="0"/>
              <a:t>• Sets </a:t>
            </a:r>
            <a:r>
              <a:rPr dirty="0" err="1"/>
              <a:t>translatedText</a:t>
            </a:r>
            <a:r>
              <a:rPr dirty="0"/>
              <a:t> or shows error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JSX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Dropdowns for selecting input/output languages</a:t>
            </a:r>
          </a:p>
          <a:p>
            <a:r>
              <a:t>• Textarea for user input</a:t>
            </a:r>
          </a:p>
          <a:p>
            <a:r>
              <a:t>• Button to trigger translation</a:t>
            </a:r>
          </a:p>
          <a:p>
            <a:r>
              <a:t>• Output box for showing result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language</a:t>
            </a:r>
            <a:r>
              <a:rPr dirty="0" err="1"/>
              <a:t>.json</a:t>
            </a:r>
            <a:r>
              <a:rPr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</a:t>
            </a:r>
          </a:p>
          <a:p>
            <a:r>
              <a:rPr dirty="0"/>
              <a:t>  "hello": {</a:t>
            </a:r>
          </a:p>
          <a:p>
            <a:r>
              <a:rPr dirty="0"/>
              <a:t>    "</a:t>
            </a:r>
            <a:r>
              <a:rPr dirty="0" err="1"/>
              <a:t>fr</a:t>
            </a:r>
            <a:r>
              <a:rPr dirty="0"/>
              <a:t>": "bonjour",</a:t>
            </a:r>
          </a:p>
          <a:p>
            <a:r>
              <a:rPr dirty="0"/>
              <a:t>    "es": "</a:t>
            </a:r>
            <a:r>
              <a:rPr dirty="0" err="1"/>
              <a:t>hola</a:t>
            </a:r>
            <a:r>
              <a:rPr dirty="0"/>
              <a:t>",</a:t>
            </a:r>
          </a:p>
          <a:p>
            <a:r>
              <a:rPr dirty="0"/>
              <a:t>    "de": "hallo"</a:t>
            </a:r>
          </a:p>
          <a:p>
            <a:r>
              <a:rPr dirty="0"/>
              <a:t>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.translator-container: main layout</a:t>
            </a:r>
          </a:p>
          <a:p>
            <a:r>
              <a:t>• .language-selectors: dropdowns</a:t>
            </a:r>
          </a:p>
          <a:p>
            <a:r>
              <a:t>• .input-box: textarea styling</a:t>
            </a:r>
          </a:p>
          <a:p>
            <a:r>
              <a:t>• .translate-button: button styling</a:t>
            </a:r>
          </a:p>
          <a:p>
            <a:r>
              <a:t>• .output-box: output display styling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Offline functionality</a:t>
            </a:r>
          </a:p>
          <a:p>
            <a:r>
              <a:t>• Fast and lightweight</a:t>
            </a:r>
          </a:p>
          <a:p>
            <a:r>
              <a:t>• Easy to expand the dictionary</a:t>
            </a:r>
          </a:p>
          <a:p>
            <a:r>
              <a:t>• Educational for beginners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Only works with predefined words</a:t>
            </a:r>
          </a:p>
          <a:p>
            <a:r>
              <a:t>• No grammar support</a:t>
            </a:r>
          </a:p>
          <a:p>
            <a:r>
              <a:t>• Cannot translate full sentences</a:t>
            </a:r>
          </a:p>
          <a:p>
            <a:r>
              <a:t>• Needs manual dictionary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Language Translator App in React</vt:lpstr>
      <vt:lpstr>Overview</vt:lpstr>
      <vt:lpstr>React useState Hooks</vt:lpstr>
      <vt:lpstr>handleTranslate Function</vt:lpstr>
      <vt:lpstr>JSX Layout</vt:lpstr>
      <vt:lpstr>language.json Example</vt:lpstr>
      <vt:lpstr>CSS Styling Highlights</vt:lpstr>
      <vt:lpstr>Advantages</vt:lpstr>
      <vt:lpstr>Limitations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Zoe Ogbonnaya</cp:lastModifiedBy>
  <cp:revision>1</cp:revision>
  <dcterms:created xsi:type="dcterms:W3CDTF">2013-01-27T09:14:16Z</dcterms:created>
  <dcterms:modified xsi:type="dcterms:W3CDTF">2025-06-02T08:32:18Z</dcterms:modified>
  <cp:category/>
</cp:coreProperties>
</file>