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FBC2C-4C81-ABBD-A936-85A735F9D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2B560-B9D5-60F7-0CE2-A218422B7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CD6DA-7648-2506-FF61-D4683C75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4618-5133-7F46-9F44-3E7DE04E97E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76C14-EAC1-5E42-C3FE-853A8DD3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8BBF4-2B17-E519-895D-48921F8D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DCEF-98BF-534C-A865-48EC586B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8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04E6-3789-A125-AB88-7DFFE58E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0B6AC-11C4-D937-E9C7-0B10703CF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6BE91-597E-52A9-A644-AD7EC9A5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4618-5133-7F46-9F44-3E7DE04E97E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2318E-C378-A485-77B4-D8804AFE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E01D7-2270-8DAB-B8E8-6FF57386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DCEF-98BF-534C-A865-48EC586B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1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EA6A0-A51D-08FC-7E43-ECB5F8385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11809-762C-D492-3665-E31B2C8EB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889C4-676E-0C03-F5C8-3D34BC77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4618-5133-7F46-9F44-3E7DE04E97E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CE0E9-102F-5E51-894B-5D5ACA86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24F8-865F-A31D-4C1C-26E7D6A9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DCEF-98BF-534C-A865-48EC586B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2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91960-6864-DA75-D3C2-260C00E7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17502-3B19-2CEB-A5B2-B71547127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7EBBA-5060-2F2B-40EA-1E63C122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4618-5133-7F46-9F44-3E7DE04E97E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2A9BF-32FB-F2E3-57CA-5AAEB79C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593EB-86AE-2189-296D-453084C4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DCEF-98BF-534C-A865-48EC586B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48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F20A-E814-5589-7537-69315CCD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93E96-59FA-88FA-9E4E-0B2A04A69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B6184-8671-5E7C-65D0-D757C5C3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4618-5133-7F46-9F44-3E7DE04E97E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81AD4-0AB9-8119-92DE-DB6A0087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7185F-E39D-0A03-3C6F-E006F29C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DCEF-98BF-534C-A865-48EC586B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9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C5CA-AAF6-24CA-545B-BC436994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BFFEE-D47D-9218-7063-4695E9918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7E622-023C-CEC0-2548-D92026598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B660A-2536-588E-9DA4-BD9ABB7DC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4618-5133-7F46-9F44-3E7DE04E97E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FDBA5-48DB-D685-CE1E-4C442B48B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1AE81-B89A-9D59-4031-B9DECCE9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DCEF-98BF-534C-A865-48EC586B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1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8FD0F-EB9A-BC42-8FAB-09CBD106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53E34-A9A3-4E5B-E927-7917A6A2D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FC3E3-4ECB-9FF4-17C8-DEC284FA0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6E8D5-4CBF-348D-EFC6-97053C619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B9138-3A2B-3267-87C7-3841D215C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5A97B-F33F-D606-BBC6-29108792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4618-5133-7F46-9F44-3E7DE04E97E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C4750-A8FA-37A9-1C97-F250F119D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FB103-E375-374B-9F7C-A7FFFF9B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DCEF-98BF-534C-A865-48EC586B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5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FC32-A5F2-C001-043D-221AF338F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41A5C-07DF-0417-2152-1CFE4B38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4618-5133-7F46-9F44-3E7DE04E97E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BBB40-77CB-F495-48D4-C10084D6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3E01C-2268-9294-93A8-B54CA3DA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DCEF-98BF-534C-A865-48EC586B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3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F0949-EE29-CD96-E566-F42BBB9A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4618-5133-7F46-9F44-3E7DE04E97E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73E473-F86D-3117-75EC-7D477509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244D8-6018-559F-A3BE-B87AC6FE7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DCEF-98BF-534C-A865-48EC586B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8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34CB-A6CE-14A0-5AB7-5068B771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9AC38-7240-8BA1-7F99-BCD893975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525DE-281F-738B-E9DE-BDEF7279F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E66F6-E8DC-2072-BC76-AEABC465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4618-5133-7F46-9F44-3E7DE04E97E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7906F-EC0E-AE12-3669-F731F58D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F26E5-B1DF-C462-E7F5-50C7B923E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DCEF-98BF-534C-A865-48EC586B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65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215F-49E7-5177-9F2F-64323C20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848312-F68D-56B4-0DF0-F001F348E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37FA4-7178-671D-DB04-28DA98927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D51DC-5B75-9EC2-7E13-D71DC0B3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4618-5133-7F46-9F44-3E7DE04E97E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B9908-BB42-9179-7D58-DFBA31AA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8B674-00B8-D4B9-F8E9-3D577E44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0DCEF-98BF-534C-A865-48EC586B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6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8BD71-6AED-BCD2-A340-654FC35B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75184-5363-946E-A38D-B70062B90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948A3-A70E-E28B-9CDF-29A5C2BC0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3C4618-5133-7F46-9F44-3E7DE04E97E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E4F75-0607-0712-AC57-6A08A613C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889C-8CA2-4035-8E54-54AB3B401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00DCEF-98BF-534C-A865-48EC586B5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6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9A56-3E47-8065-1F13-894A406E1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SEN110 LAB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2E707-19BC-A26B-E21E-EBAC878415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Godwin Jacob </a:t>
            </a:r>
            <a:r>
              <a:rPr lang="en-GB" dirty="0" err="1"/>
              <a:t>Ufedo-ojo</a:t>
            </a:r>
            <a:r>
              <a:rPr lang="en-GB" dirty="0"/>
              <a:t> </a:t>
            </a:r>
          </a:p>
          <a:p>
            <a:r>
              <a:rPr lang="en-GB" dirty="0"/>
              <a:t>VUG/SEN/24/12865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0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D1DF2-778E-3016-6602-23C82F8DF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Music Player Using React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069A8-D3DD-E431-E3E8-66B387E34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Why use react for a music player?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b="1" dirty="0"/>
              <a:t>Component-Based Architecture</a:t>
            </a:r>
          </a:p>
          <a:p>
            <a:pPr marL="0" indent="0">
              <a:buNone/>
            </a:pPr>
            <a:r>
              <a:rPr lang="en-GB" dirty="0"/>
              <a:t>React lets you build your music player as independent, reusable components.</a:t>
            </a:r>
          </a:p>
          <a:p>
            <a:pPr marL="0" indent="0">
              <a:buNone/>
            </a:pPr>
            <a:r>
              <a:rPr lang="en-GB" dirty="0"/>
              <a:t>This makes your code organized, easy to maintain, and scalable.</a:t>
            </a:r>
          </a:p>
          <a:p>
            <a:pPr marL="0" indent="0">
              <a:buNone/>
            </a:pPr>
            <a:r>
              <a:rPr lang="en-GB" b="1" dirty="0"/>
              <a:t>Efficient UI Updates with Virtual DOM</a:t>
            </a:r>
          </a:p>
          <a:p>
            <a:pPr marL="0" indent="0">
              <a:buNone/>
            </a:pPr>
            <a:r>
              <a:rPr lang="en-GB" dirty="0"/>
              <a:t>Music players often have dynamic UI:</a:t>
            </a:r>
          </a:p>
          <a:p>
            <a:r>
              <a:rPr lang="en-GB" dirty="0"/>
              <a:t>Play/pause state</a:t>
            </a:r>
          </a:p>
          <a:p>
            <a:r>
              <a:rPr lang="en-GB" dirty="0"/>
              <a:t>Switching songs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7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8BE6-0A32-28BD-001D-5238083D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8D70-AF3B-175B-1A8E-2B2078DA6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 err="1"/>
              <a:t>useState</a:t>
            </a:r>
            <a:r>
              <a:rPr lang="en-GB" dirty="0"/>
              <a:t>
Managing state like:
</a:t>
            </a:r>
            <a:r>
              <a:rPr lang="en-GB" dirty="0" err="1"/>
              <a:t>isPlaying</a:t>
            </a:r>
            <a:r>
              <a:rPr lang="en-GB" dirty="0"/>
              <a:t>
</a:t>
            </a:r>
            <a:r>
              <a:rPr lang="en-GB" dirty="0" err="1"/>
              <a:t>currentTrack</a:t>
            </a:r>
            <a:r>
              <a:rPr lang="en-GB" dirty="0"/>
              <a:t>
React’s useState hook makes it simple and </a:t>
            </a:r>
            <a:r>
              <a:rPr lang="en-GB" dirty="0" err="1"/>
              <a:t>reactive,the</a:t>
            </a:r>
            <a:r>
              <a:rPr lang="en-GB" dirty="0"/>
              <a:t> UI automatically updates when the state changes.
 </a:t>
            </a:r>
            <a:r>
              <a:rPr lang="en-GB" b="1" dirty="0"/>
              <a:t>Side Effects with </a:t>
            </a:r>
            <a:r>
              <a:rPr lang="en-GB" b="1" dirty="0" err="1"/>
              <a:t>useEffect</a:t>
            </a:r>
            <a:r>
              <a:rPr lang="en-GB" dirty="0"/>
              <a:t>
Music players rely on side effects:
Starting/stopping music
Auto-playing the next song
React’s useEffect hook gives you full control over these behaviors in a clean and predictable way.</a:t>
            </a:r>
          </a:p>
          <a:p>
            <a:pPr marL="0" indent="0">
              <a:buNone/>
            </a:pPr>
            <a:r>
              <a:rPr lang="en-GB" dirty="0"/>
              <a:t>
</a:t>
            </a:r>
            <a:r>
              <a:rPr lang="en-GB" b="1" dirty="0"/>
              <a:t>Direct DOM Access with </a:t>
            </a:r>
            <a:r>
              <a:rPr lang="en-GB" b="1" dirty="0" err="1"/>
              <a:t>useRef</a:t>
            </a:r>
            <a:r>
              <a:rPr lang="en-GB" dirty="0"/>
              <a:t>
You need to interact with the &lt;audio&gt; HTML element (play and pause).
useRef lets you directly control DOM elements in React, without breaking the React flow.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47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5110-4A94-D623-348F-08524D31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 Handlers and Interactions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48D80-5103-0B57-0091-BDCF3A4C2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 algn="ctr">
              <a:buNone/>
            </a:pPr>
            <a:r>
              <a:rPr lang="en-GB" b="1" dirty="0"/>
              <a:t>Handling user actions:</a:t>
            </a:r>
          </a:p>
          <a:p>
            <a:pPr marL="0" indent="0" algn="ctr">
              <a:buNone/>
            </a:pPr>
            <a:endParaRPr lang="en-GB" b="1" dirty="0"/>
          </a:p>
          <a:p>
            <a:r>
              <a:rPr lang="en-GB" dirty="0"/>
              <a:t>Play/pause button</a:t>
            </a:r>
          </a:p>
          <a:p>
            <a:r>
              <a:rPr lang="en-GB" dirty="0"/>
              <a:t>Next/previous song</a:t>
            </a:r>
          </a:p>
          <a:p>
            <a:pPr marL="457200" lvl="1" indent="0">
              <a:buNone/>
            </a:pPr>
            <a:r>
              <a:rPr lang="en-GB" dirty="0"/>
              <a:t>Binding these to React state and refs.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1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DA76-2652-0711-795F-6B46B833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and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0139A-8390-B79C-3B1F-B91F8FDF0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Syncing state with audio element
Avoiding multiple re-renders
Responsive UI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5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7F1F-E964-ED4D-8C6A-454329322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6E6FF-6BE9-C308-655F-8C0A546D1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 hooks (</a:t>
            </a:r>
            <a:r>
              <a:rPr lang="en-GB" dirty="0" err="1"/>
              <a:t>useState</a:t>
            </a:r>
            <a:r>
              <a:rPr lang="en-GB" dirty="0"/>
              <a:t>, </a:t>
            </a:r>
            <a:r>
              <a:rPr lang="en-GB" dirty="0" err="1"/>
              <a:t>useRef</a:t>
            </a:r>
            <a:r>
              <a:rPr lang="en-GB" dirty="0"/>
              <a:t>, </a:t>
            </a:r>
            <a:r>
              <a:rPr lang="en-GB" dirty="0" err="1"/>
              <a:t>useEffect</a:t>
            </a:r>
            <a:r>
              <a:rPr lang="en-GB" dirty="0"/>
              <a:t>) made it easier</a:t>
            </a:r>
          </a:p>
          <a:p>
            <a:pPr marL="0" indent="0">
              <a:buNone/>
            </a:pPr>
            <a:r>
              <a:rPr lang="en-GB" dirty="0"/>
              <a:t>Ideas for future features (search, volume control, shuffle, playlists, etc.)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0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SEN110 LAB</vt:lpstr>
      <vt:lpstr>Music Player Using React</vt:lpstr>
      <vt:lpstr>Tools used</vt:lpstr>
      <vt:lpstr>Event Handlers and Interactions</vt:lpstr>
      <vt:lpstr>Challenges and Solutions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SEN110 LAB</dc:title>
  <dc:creator>Godwin Jacob</dc:creator>
  <cp:lastModifiedBy>Godwin Jacob</cp:lastModifiedBy>
  <cp:revision>1</cp:revision>
  <dcterms:created xsi:type="dcterms:W3CDTF">2025-06-02T08:02:55Z</dcterms:created>
  <dcterms:modified xsi:type="dcterms:W3CDTF">2025-06-02T09:04:35Z</dcterms:modified>
</cp:coreProperties>
</file>