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26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  <p:sp>
        <p:nvSpPr>
          <p:cNvPr id="104863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76CA-D9FC-417B-95F7-3AE8C46C3C9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A22AF9-A165-4B87-AD94-AF2131EE665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4444"/>
          </a:bodyPr>
          <a:p>
            <a:r>
              <a:rPr b="1" dirty="0" lang="en-US"/>
              <a:t>Task Manager Application</a:t>
            </a:r>
            <a:br>
              <a:rPr dirty="0" lang="en-US"/>
            </a:br>
            <a:endParaRPr dirty="0"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507067" y="3725334"/>
            <a:ext cx="7766936" cy="1566334"/>
          </a:xfrm>
        </p:spPr>
        <p:txBody>
          <a:bodyPr>
            <a:normAutofit/>
          </a:bodyPr>
          <a:p>
            <a:pPr algn="l"/>
            <a:r>
              <a:rPr dirty="0" sz="3300" i="1" lang="en-US">
                <a:solidFill>
                  <a:schemeClr val="tx1"/>
                </a:solidFill>
              </a:rPr>
              <a:t>Built with React.js</a:t>
            </a:r>
            <a:br>
              <a:rPr dirty="0" sz="3300" lang="en-US">
                <a:solidFill>
                  <a:schemeClr val="tx1"/>
                </a:solidFill>
              </a:rPr>
            </a:br>
            <a:r>
              <a:rPr dirty="0" sz="3300" lang="en-US">
                <a:solidFill>
                  <a:schemeClr val="tx1"/>
                </a:solidFill>
              </a:rPr>
              <a:t>Presented by: </a:t>
            </a:r>
            <a:r>
              <a:rPr dirty="0" sz="3300" lang="en-US" err="1">
                <a:solidFill>
                  <a:schemeClr val="tx1"/>
                </a:solidFill>
              </a:rPr>
              <a:t>E</a:t>
            </a:r>
            <a:r>
              <a:rPr altLang="en-NG" dirty="0" sz="3300" lang="en-US" err="1">
                <a:solidFill>
                  <a:schemeClr val="tx1"/>
                </a:solidFill>
              </a:rPr>
              <a:t>s</a:t>
            </a:r>
            <a:r>
              <a:rPr altLang="en-NG" dirty="0" sz="3300" lang="en-US" err="1">
                <a:solidFill>
                  <a:schemeClr val="tx1"/>
                </a:solidFill>
              </a:rPr>
              <a:t>m</a:t>
            </a:r>
            <a:r>
              <a:rPr altLang="en-NG" dirty="0" sz="3300" lang="en-US" err="1">
                <a:solidFill>
                  <a:schemeClr val="tx1"/>
                </a:solidFill>
              </a:rPr>
              <a:t>o</a:t>
            </a:r>
            <a:r>
              <a:rPr altLang="en-NG" dirty="0" sz="3300" lang="en-US" err="1">
                <a:solidFill>
                  <a:schemeClr val="tx1"/>
                </a:solidFill>
              </a:rPr>
              <a:t>n</a:t>
            </a:r>
            <a:r>
              <a:rPr altLang="en-NG" dirty="0" sz="3300" lang="en-US" err="1">
                <a:solidFill>
                  <a:schemeClr val="tx1"/>
                </a:solidFill>
              </a:rPr>
              <a:t>d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oise-amu</a:t>
            </a:r>
            <a:r>
              <a:rPr altLang="en-NG" dirty="0" sz="3300" lang="en-US" err="1">
                <a:solidFill>
                  <a:schemeClr val="tx1"/>
                </a:solidFill>
              </a:rPr>
              <a:t>.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altLang="en-NG" dirty="0" sz="3300" lang="en-US" err="1">
                <a:solidFill>
                  <a:schemeClr val="tx1"/>
                </a:solidFill>
              </a:rPr>
              <a:t> </a:t>
            </a:r>
            <a:r>
              <a:rPr dirty="0" sz="3300" lang="en-US">
                <a:solidFill>
                  <a:schemeClr val="tx1"/>
                </a:solidFill>
              </a:rPr>
              <a:t>Matric No: VUG/SEN/24/1</a:t>
            </a:r>
            <a:r>
              <a:rPr altLang="en-NG" dirty="0" sz="3300" lang="en-US">
                <a:solidFill>
                  <a:schemeClr val="tx1"/>
                </a:solidFill>
              </a:rPr>
              <a:t>1</a:t>
            </a:r>
            <a:r>
              <a:rPr altLang="en-NG" dirty="0" sz="3300" lang="en-US">
                <a:solidFill>
                  <a:schemeClr val="tx1"/>
                </a:solidFill>
              </a:rPr>
              <a:t>2</a:t>
            </a:r>
            <a:r>
              <a:rPr altLang="en-NG" dirty="0" sz="3300" lang="en-US">
                <a:solidFill>
                  <a:schemeClr val="tx1"/>
                </a:solidFill>
              </a:rPr>
              <a:t>0</a:t>
            </a:r>
            <a:r>
              <a:rPr altLang="en-NG" dirty="0" sz="3300" lang="en-US">
                <a:solidFill>
                  <a:schemeClr val="tx1"/>
                </a:solidFill>
              </a:rPr>
              <a:t>1</a:t>
            </a:r>
            <a:r>
              <a:rPr altLang="en-NG" dirty="0" sz="3300" lang="en-US">
                <a:solidFill>
                  <a:schemeClr val="tx1"/>
                </a:solidFill>
              </a:rPr>
              <a:t>.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altLang="en-NG" dirty="0" sz="3300" lang="en-US">
                <a:solidFill>
                  <a:schemeClr val="tx1"/>
                </a:solidFill>
              </a:rPr>
              <a:t> </a:t>
            </a:r>
            <a:r>
              <a:rPr dirty="0" sz="3300" lang="en-US">
                <a:solidFill>
                  <a:schemeClr val="tx1"/>
                </a:solidFill>
              </a:rPr>
              <a:t>Department of Software Engineering</a:t>
            </a:r>
            <a:br>
              <a:rPr dirty="0" sz="3300" lang="en-US">
                <a:solidFill>
                  <a:schemeClr val="tx1"/>
                </a:solidFill>
              </a:rPr>
            </a:br>
            <a:r>
              <a:rPr dirty="0" sz="3300" lang="en-US">
                <a:solidFill>
                  <a:schemeClr val="tx1"/>
                </a:solidFill>
              </a:rPr>
              <a:t>Veritas University, Abuja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Thank You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/>
              <a:t>Questions?</a:t>
            </a:r>
            <a:br>
              <a:rPr dirty="0" lang="en-US"/>
            </a:br>
            <a:r>
              <a:rPr dirty="0" lang="en-US"/>
              <a:t>Presented by: </a:t>
            </a:r>
            <a:r>
              <a:rPr dirty="0" lang="en-US" err="1"/>
              <a:t>E</a:t>
            </a:r>
            <a:r>
              <a:rPr altLang="en-NG" dirty="0" lang="en-US" err="1"/>
              <a:t>s</a:t>
            </a:r>
            <a:r>
              <a:rPr altLang="en-NG" dirty="0" lang="en-US" err="1"/>
              <a:t>m</a:t>
            </a:r>
            <a:r>
              <a:rPr altLang="en-NG" dirty="0" lang="en-US" err="1"/>
              <a:t>o</a:t>
            </a:r>
            <a:r>
              <a:rPr altLang="en-NG" dirty="0" lang="en-US" err="1"/>
              <a:t>n</a:t>
            </a:r>
            <a:r>
              <a:rPr altLang="en-NG" dirty="0" lang="en-US" err="1"/>
              <a:t>d</a:t>
            </a:r>
            <a:r>
              <a:rPr altLang="en-NG" dirty="0" lang="en-US" err="1"/>
              <a:t> </a:t>
            </a:r>
            <a:r>
              <a:rPr altLang="en-NG" dirty="0" lang="en-US" err="1"/>
              <a:t>oise-amu</a:t>
            </a:r>
            <a:r>
              <a:rPr altLang="en-NG" dirty="0" lang="en-US" err="1"/>
              <a:t>.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altLang="en-NG" dirty="0" lang="en-US" err="1"/>
              <a:t> </a:t>
            </a:r>
            <a:r>
              <a:rPr dirty="0" lang="en-US"/>
              <a:t>Matric No: VUG/SEN/24/1</a:t>
            </a:r>
            <a:r>
              <a:rPr altLang="en-NG" dirty="0" lang="en-US"/>
              <a:t>1</a:t>
            </a:r>
            <a:r>
              <a:rPr altLang="en-NG" dirty="0" lang="en-US"/>
              <a:t>2</a:t>
            </a:r>
            <a:r>
              <a:rPr altLang="en-NG" dirty="0" lang="en-US"/>
              <a:t>0</a:t>
            </a:r>
            <a:r>
              <a:rPr altLang="en-NG" dirty="0" lang="en-US"/>
              <a:t>1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What is the Task Manager?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A simple web application to manage daily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Users can add, complete, and delete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Built using React.js for fast, responsive UI.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Tools &amp; Technologies Used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lang="en-US"/>
              <a:t>Frontend Tools: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React.js (via </a:t>
            </a:r>
            <a:r>
              <a:rPr dirty="0" lang="en-US" err="1"/>
              <a:t>Vite</a:t>
            </a:r>
            <a:r>
              <a:rPr dirty="0" lang="en-US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JavaScript (ES6+)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JSX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CSS</a:t>
            </a:r>
          </a:p>
          <a:p>
            <a:r>
              <a:rPr b="1" dirty="0" lang="en-US"/>
              <a:t>Development Tools: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Terminal (CLI)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Web Browser (Chrome)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Project Setup Process - Terminal Commands: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514350" marL="514350">
              <a:buFont typeface="+mj-lt"/>
              <a:buAutoNum type="arabicPeriod"/>
            </a:pPr>
            <a:r>
              <a:rPr dirty="0" lang="en-US"/>
              <a:t>Create app: </a:t>
            </a:r>
            <a:r>
              <a:rPr dirty="0" sz="2400" i="1" lang="en-US" err="1">
                <a:latin typeface="Arial Narrow" panose="020B0606020202030204" pitchFamily="34" charset="0"/>
              </a:rPr>
              <a:t>npm</a:t>
            </a:r>
            <a:r>
              <a:rPr dirty="0" sz="2400" i="1" lang="en-US">
                <a:latin typeface="Arial Narrow" panose="020B0606020202030204" pitchFamily="34" charset="0"/>
              </a:rPr>
              <a:t> create </a:t>
            </a:r>
            <a:r>
              <a:rPr dirty="0" sz="2400" i="1" lang="en-US" err="1">
                <a:latin typeface="Arial Narrow" panose="020B0606020202030204" pitchFamily="34" charset="0"/>
              </a:rPr>
              <a:t>vite@latest</a:t>
            </a:r>
            <a:r>
              <a:rPr dirty="0" sz="2400" i="1" lang="en-US">
                <a:latin typeface="Arial Narrow" panose="020B0606020202030204" pitchFamily="34" charset="0"/>
              </a:rPr>
              <a:t> task-manager –template react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Navigate: </a:t>
            </a:r>
            <a:r>
              <a:rPr dirty="0" sz="2400" i="1" lang="en-US">
                <a:latin typeface="Arial Narrow" panose="020B0606020202030204" pitchFamily="34" charset="0"/>
              </a:rPr>
              <a:t>cd task-manager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Install dependencies: </a:t>
            </a:r>
            <a:r>
              <a:rPr dirty="0" sz="2400" i="1" lang="en-US" err="1">
                <a:latin typeface="Arial Narrow" panose="020B0606020202030204" pitchFamily="34" charset="0"/>
              </a:rPr>
              <a:t>npm</a:t>
            </a:r>
            <a:r>
              <a:rPr dirty="0" sz="2400" i="1" lang="en-US">
                <a:latin typeface="Arial Narrow" panose="020B0606020202030204" pitchFamily="34" charset="0"/>
              </a:rPr>
              <a:t> install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Start server: </a:t>
            </a:r>
            <a:r>
              <a:rPr dirty="0" sz="2400" i="1" lang="en-US" err="1">
                <a:latin typeface="Arial Narrow" panose="020B0606020202030204" pitchFamily="34" charset="0"/>
              </a:rPr>
              <a:t>npm</a:t>
            </a:r>
            <a:r>
              <a:rPr dirty="0" sz="2400" i="1" lang="en-US">
                <a:latin typeface="Arial Narrow" panose="020B0606020202030204" pitchFamily="34" charset="0"/>
              </a:rPr>
              <a:t> run dev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Open: </a:t>
            </a:r>
            <a:r>
              <a:rPr dirty="0" sz="2400" i="1" lang="en-US">
                <a:latin typeface="Arial Narrow" panose="020B0606020202030204" pitchFamily="34" charset="0"/>
              </a:rPr>
              <a:t>http://localhost:5173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Features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Add Task:</a:t>
            </a:r>
            <a:r>
              <a:rPr dirty="0" lang="en-US"/>
              <a:t> Type a task and click "Add Task".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Complete Task:</a:t>
            </a:r>
            <a:r>
              <a:rPr dirty="0" lang="en-US"/>
              <a:t> Mark as completed (strikethrough effect).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Delete Task:</a:t>
            </a:r>
            <a:r>
              <a:rPr dirty="0" lang="en-US"/>
              <a:t> Remove from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Responsive UI:</a:t>
            </a:r>
            <a:r>
              <a:rPr dirty="0" lang="en-US"/>
              <a:t> Works smoothly on any screen size.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How It Works (Behind the Scenes)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Uses React state ( </a:t>
            </a:r>
            <a:r>
              <a:rPr b="1" dirty="0" sz="2400" lang="en-US" err="1"/>
              <a:t>useState</a:t>
            </a:r>
            <a:r>
              <a:rPr dirty="0" sz="2400" lang="en-US"/>
              <a:t> ) </a:t>
            </a:r>
            <a:r>
              <a:rPr dirty="0" lang="en-US"/>
              <a:t>to manage tasks</a:t>
            </a:r>
          </a:p>
          <a:p>
            <a:r>
              <a:rPr dirty="0" lang="en-US"/>
              <a:t>Each task is an object </a:t>
            </a:r>
            <a:r>
              <a:rPr b="1" dirty="0" sz="2400" lang="en-US"/>
              <a:t>text</a:t>
            </a:r>
            <a:r>
              <a:rPr dirty="0" lang="en-US"/>
              <a:t> and </a:t>
            </a:r>
            <a:r>
              <a:rPr b="1" dirty="0" sz="2400" lang="en-US"/>
              <a:t>completed</a:t>
            </a:r>
            <a:r>
              <a:rPr dirty="0" lang="en-US"/>
              <a:t> status</a:t>
            </a:r>
          </a:p>
          <a:p>
            <a:r>
              <a:rPr dirty="0" lang="en-US"/>
              <a:t>UI updates in real time as users interact</a:t>
            </a:r>
          </a:p>
          <a:p>
            <a:r>
              <a:rPr dirty="0" lang="en-US"/>
              <a:t>Styled using CSS for clarity and </a:t>
            </a:r>
            <a:r>
              <a:rPr dirty="0" lang="en-US" err="1"/>
              <a:t>responsivenes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Folder Structure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/</a:t>
            </a:r>
            <a:r>
              <a:rPr dirty="0" lang="en-US" err="1"/>
              <a:t>src</a:t>
            </a:r>
            <a:r>
              <a:rPr dirty="0" lang="en-US"/>
              <a:t> </a:t>
            </a:r>
          </a:p>
          <a:p>
            <a:r>
              <a:rPr dirty="0" lang="en-US"/>
              <a:t>├── </a:t>
            </a:r>
            <a:r>
              <a:rPr dirty="0" lang="en-US" err="1"/>
              <a:t>App.jsx</a:t>
            </a:r>
            <a:r>
              <a:rPr dirty="0" lang="en-US"/>
              <a:t>        # Main component </a:t>
            </a:r>
          </a:p>
          <a:p>
            <a:r>
              <a:rPr dirty="0" lang="en-US"/>
              <a:t>├── </a:t>
            </a:r>
            <a:r>
              <a:rPr dirty="0" lang="en-US" err="1"/>
              <a:t>TaskList.jsx</a:t>
            </a:r>
            <a:r>
              <a:rPr dirty="0" lang="en-US"/>
              <a:t>   # Task list display </a:t>
            </a:r>
          </a:p>
          <a:p>
            <a:r>
              <a:rPr dirty="0" lang="en-US"/>
              <a:t>├── App.css        # Main styling </a:t>
            </a:r>
          </a:p>
          <a:p>
            <a:r>
              <a:rPr dirty="0" lang="en-US"/>
              <a:t>├── TaskList.css  # Task list styling </a:t>
            </a:r>
          </a:p>
          <a:p>
            <a:r>
              <a:rPr dirty="0" lang="en-US"/>
              <a:t>└── </a:t>
            </a:r>
            <a:r>
              <a:rPr dirty="0" lang="en-US" err="1"/>
              <a:t>main.jsx</a:t>
            </a:r>
            <a:r>
              <a:rPr dirty="0" lang="en-US"/>
              <a:t>       # App entry point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Challenges and Lessons Learned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React component 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CSS layout and positioning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Real-time updates using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Better understanding of front-end workflows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Conclusion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The Task Manager is a practical tool for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Shows the power of React and component-based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Built from scratch, styled with CSS, and deployed locally.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Task Manager Application </dc:title>
  <dc:creator>USER</dc:creator>
  <cp:lastModifiedBy>USER</cp:lastModifiedBy>
  <dcterms:created xsi:type="dcterms:W3CDTF">2025-06-02T18:49:12Z</dcterms:created>
  <dcterms:modified xsi:type="dcterms:W3CDTF">2025-06-19T23:00:59Z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09df078255d14508a3f0ffda8e1bfb65</vt:lpwstr>
  </property>
</Properties>
</file>