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66" d="100"/>
          <a:sy n="66" d="100"/>
        </p:scale>
        <p:origin x="5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2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38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741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39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486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1643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57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13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96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78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438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EA0738-FE33-4EB4-8234-242A1E2C90FA}" type="datetimeFigureOut">
              <a:rPr lang="en-NG" smtClean="0"/>
              <a:t>16/06/2025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1EF5E7-B408-4E4E-A2FA-117A5B7C21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31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B9AD-3285-4196-A804-FCBC86E55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App Using React Native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1BB68-1F1E-4640-99DB-CAE72FFDF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300" dirty="0"/>
              <a:t>A Modern and Responsive News App Using React.js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By Okere </a:t>
            </a:r>
            <a:r>
              <a:rPr lang="en-US" sz="3200" dirty="0" err="1"/>
              <a:t>Chidiebube</a:t>
            </a:r>
            <a:r>
              <a:rPr lang="en-US" sz="3200" dirty="0"/>
              <a:t> David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16222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A4D2-A707-4EDB-B8BC-9058E70B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36AA9-0AD6-407B-AE7E-52805DE6B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5628" y="1621474"/>
            <a:ext cx="795923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responsive web app that displays live news articles.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modern UI and state management.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news from an API (e.g., NewsAPI.org).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category filtering, search, and responsive design for mobile/desktop.</a:t>
            </a:r>
          </a:p>
        </p:txBody>
      </p:sp>
    </p:spTree>
    <p:extLst>
      <p:ext uri="{BB962C8B-B14F-4D97-AF65-F5344CB8AC3E}">
        <p14:creationId xmlns:p14="http://schemas.microsoft.com/office/powerpoint/2010/main" val="354735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6636-3785-4184-95C4-1B1D500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Key Features</a:t>
            </a: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ECA9D-D7F7-4486-B16C-11D487D7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5306" y="1843071"/>
            <a:ext cx="516365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news fetching using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/Fetch API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Categorized news (e.g., Sports, Tech, Politics)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with CSS/Bootstrap/Tailwind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spinners &amp;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9673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62BB-20AD-4394-9E38-0C1E74B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Used</a:t>
            </a: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FCC3F1-27C8-4EC5-AE29-C9851C245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036227"/>
            <a:ext cx="6362387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React.js, JSX, CSS/Tailwind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useState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useEffect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NewsAPI.org (or any API you used)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Router (if used)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Netlify/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/GitHub Pages</a:t>
            </a:r>
          </a:p>
        </p:txBody>
      </p:sp>
    </p:spTree>
    <p:extLst>
      <p:ext uri="{BB962C8B-B14F-4D97-AF65-F5344CB8AC3E}">
        <p14:creationId xmlns:p14="http://schemas.microsoft.com/office/powerpoint/2010/main" val="8145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A9D3-DE44-4EA8-9E7B-0AC3BFA6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/ Live Demo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66FA8-FAC7-4E7B-AF74-653284E7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01" r="1060"/>
          <a:stretch/>
        </p:blipFill>
        <p:spPr>
          <a:xfrm>
            <a:off x="3868738" y="2015067"/>
            <a:ext cx="7112529" cy="3462760"/>
          </a:xfrm>
        </p:spPr>
      </p:pic>
    </p:spTree>
    <p:extLst>
      <p:ext uri="{BB962C8B-B14F-4D97-AF65-F5344CB8AC3E}">
        <p14:creationId xmlns:p14="http://schemas.microsoft.com/office/powerpoint/2010/main" val="850020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</TotalTime>
  <Words>161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News App Using React Native</vt:lpstr>
      <vt:lpstr>Project Overview</vt:lpstr>
      <vt:lpstr>Key Features</vt:lpstr>
      <vt:lpstr>Tools &amp; Technologies Used</vt:lpstr>
      <vt:lpstr>Demo Screenshots /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 Using React Native</dc:title>
  <dc:creator>David okere</dc:creator>
  <cp:lastModifiedBy>David okere</cp:lastModifiedBy>
  <cp:revision>4</cp:revision>
  <dcterms:created xsi:type="dcterms:W3CDTF">2025-06-09T11:39:30Z</dcterms:created>
  <dcterms:modified xsi:type="dcterms:W3CDTF">2025-06-16T17:29:09Z</dcterms:modified>
</cp:coreProperties>
</file>