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CC8-7078-8FBD-7597-F98E5A9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635EC-D2AB-D132-5566-CF3362BCF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C54F-5EFB-AC6E-CE3F-0B4314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95E4-81EB-9F8A-8A89-92BEA163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359F-68A9-EE99-42FE-4D1785F1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293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5976-BDCB-47C2-BBCE-950C7EF5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6DD1E-AF15-850D-8DC5-76163C917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09FDC-6B27-BBE5-4E36-C22EE926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DCA0E-5F59-8C3A-DA57-968704B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EA9B-3928-5BFF-5FF5-280CECA7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733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0346-5377-9562-4E00-BA0B8B394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0AB1-5DEA-1809-36D8-F59F5CA3C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5B15-8813-EABF-2866-C75986C3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88D3-B3C0-E42E-F8C0-A21889CB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DB4F-0DD3-3884-BC56-6F110372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511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42BF-AD1F-9052-882E-C891FCE0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2AEB-C40D-91C8-B954-C8AE94BB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845D-E4F4-C632-8FCF-B7511DBE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B515D-8B61-9430-7489-BD6BCDF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1580-9B26-0312-63CD-FF096389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39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5871-9E61-BC24-E039-996C708F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DA6E-F9EA-052D-A175-FDA814A2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355F2-D5F4-7297-9737-378E7164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DD61-0FF9-B138-161F-2375C414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BB1E8-0417-C8C2-692E-52A05344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21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1F97-1026-D0DF-8D84-E39C6FA3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AADB-99ED-C04A-4983-AB105A42B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36CF7-85E5-30AF-41E7-2347CF68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4F538-B7E6-1120-D90F-68BE6E97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7E4BA-7230-64A0-82BF-855139AE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0975-125E-5F44-0EE0-7C2F35ED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99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3E00-A1BC-F6C8-C31D-3973D618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E35B-D08F-80D2-707E-7295CAB9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A1EF-8827-57D9-341C-AA1DFA0FD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5244C-78D8-546D-BB9C-AB0635638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A10D5-9917-D8A7-DCF2-0C131FBD6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F5DD9-FDEF-777C-3E95-EBA6AEBE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597EC-3660-473E-ADEC-C5AF40FC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8E51B-536E-A59A-BCF3-16E93190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726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C99-AC63-AC61-DE02-01771B6A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A2573-CAEA-4A5D-F447-AD5A7E6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A18F-8527-31AB-3917-B1A5A66E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FFE19-59BA-407D-8461-E740677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90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87A3-2A60-AE4A-5AF4-971A3688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BE11C-47AD-8EBD-16F3-A9D6301F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09783-C9DF-C0A1-E7BB-07F1EBC1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3807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DC7B-C2CE-374D-993D-119C2689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F117-0171-2CFE-8571-E1043FD1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A77E3-BC78-6252-881D-26E86180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262B-3B05-4DF4-391C-189754E6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8CC1B-ED8C-6754-B2DD-F5DA6B98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43913-3486-561E-BB7F-33123A42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85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EE86-5C81-F410-6E80-096C8CE0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03593-72AD-D9A9-9C13-43F516F64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D543B-5A39-5A60-8F66-3BA321EC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61C6-550D-7010-244F-CD0BAD7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8032F-7BAA-351A-16A3-6471C8EF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F8DA2-940B-28DD-7174-A95D0D0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58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B0A5-0449-B29B-46A6-AB9B3C17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9F502-B4B6-4365-385D-49483CBDF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672B-42A3-FA2E-CC2A-7F9484CA6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4B811-97A0-4BEF-A872-A7075C262F60}" type="datetimeFigureOut">
              <a:rPr lang="en-NG" smtClean="0"/>
              <a:t>01/06/2025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6330-327A-23C6-DBDF-E602E3E5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9731-4D53-3F4E-5F4C-7575F0E55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88FD8-87D1-4747-B0CF-6E4B91DD3FE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728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E67E-C7AA-128A-949E-B93E1D431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Quiz App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84A46-5A1D-F65E-EB87-78AE682C7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8340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CA6-DCEB-F5B9-F98D-9414CC9F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82DD-6491-5A6B-660B-D64BD5E7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Quizmaster is a simple quiz application built on react that allows users to try out their skills in various subjects like Mathematics, English, Computer science, E.T.C.  It has screens for </a:t>
            </a:r>
            <a:r>
              <a:rPr lang="en-US" dirty="0" err="1"/>
              <a:t>Login,Signup</a:t>
            </a:r>
            <a:r>
              <a:rPr lang="en-US" dirty="0"/>
              <a:t> And the screen for the quiz taking. The user details are stored in the browsers local storage which allows data persistence even if the web page is refreshed or exited.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3233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6480-16E0-0E0F-D9EA-BE89F20D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33E4-8394-D987-2D86-42AB9B6A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 For state management</a:t>
            </a:r>
          </a:p>
          <a:p>
            <a:r>
              <a:rPr lang="en-US" dirty="0"/>
              <a:t>Local storage to store user data</a:t>
            </a:r>
          </a:p>
          <a:p>
            <a:r>
              <a:rPr lang="en-US" dirty="0"/>
              <a:t>Input fields to collect data</a:t>
            </a:r>
          </a:p>
          <a:p>
            <a:r>
              <a:rPr lang="en-US" dirty="0"/>
              <a:t>Radio buttons to handle quiz </a:t>
            </a:r>
            <a:r>
              <a:rPr lang="en-US"/>
              <a:t>answer selection.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3520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React Quiz App</vt:lpstr>
      <vt:lpstr>Overview </vt:lpstr>
      <vt:lpstr>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2025-06-01T18:50:03Z</dcterms:created>
  <dcterms:modified xsi:type="dcterms:W3CDTF">2025-06-01T19:09:36Z</dcterms:modified>
</cp:coreProperties>
</file>