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A1FA1A-709D-41C4-84AA-FBEA09BCF045}" v="158" dt="2025-06-09T11:28:35.570"/>
    <p1510:client id="{C47A7426-3ACB-4C10-B5E5-3B806A6B8958}" v="158" dt="2025-06-09T11:59:43.3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086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18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4393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7193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94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97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176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683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321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511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58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6/9/2025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2358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ipinfo.io/%7bip%7d?token=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85302" y="-552946"/>
            <a:ext cx="10150641" cy="3260635"/>
          </a:xfrm>
        </p:spPr>
        <p:txBody>
          <a:bodyPr/>
          <a:lstStyle/>
          <a:p>
            <a:r>
              <a:rPr lang="en-US" sz="7200" dirty="0">
                <a:solidFill>
                  <a:srgbClr val="FF0000"/>
                </a:solidFill>
              </a:rPr>
              <a:t>IP Location Finder</a:t>
            </a:r>
            <a:br>
              <a:rPr lang="en-US" sz="7200" dirty="0"/>
            </a:br>
            <a:endParaRPr lang="en-US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AFE9636-6026-0D46-33EB-CFA381990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13" y="2372328"/>
            <a:ext cx="12193711" cy="44639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</a:rPr>
              <a:t>A Simple</a:t>
            </a:r>
            <a:r>
              <a:rPr lang="en-US" sz="3200" dirty="0">
                <a:solidFill>
                  <a:srgbClr val="FFFFFF"/>
                </a:solidFill>
                <a:ea typeface="+mn-lt"/>
                <a:cs typeface="+mn-lt"/>
              </a:rPr>
              <a:t> Geolocation </a:t>
            </a:r>
            <a:r>
              <a:rPr lang="en-US" sz="3200" err="1">
                <a:solidFill>
                  <a:srgbClr val="FFFFFF"/>
                </a:solidFill>
                <a:ea typeface="+mn-lt"/>
                <a:cs typeface="+mn-lt"/>
              </a:rPr>
              <a:t>AppIPInfo</a:t>
            </a:r>
            <a:r>
              <a:rPr lang="en-US" sz="3200" dirty="0">
                <a:solidFill>
                  <a:srgbClr val="FFFFFF"/>
                </a:solidFill>
                <a:ea typeface="+mn-lt"/>
                <a:cs typeface="+mn-lt"/>
              </a:rPr>
              <a:t>  React  Leaflet</a:t>
            </a:r>
            <a:endParaRPr lang="en-US" sz="32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endParaRPr lang="en-US" sz="2400" dirty="0">
              <a:solidFill>
                <a:srgbClr val="FFFFFF"/>
              </a:solidFill>
            </a:endParaRPr>
          </a:p>
          <a:p>
            <a:r>
              <a:rPr lang="en-US" sz="2400" dirty="0">
                <a:solidFill>
                  <a:srgbClr val="FFFFFF"/>
                </a:solidFill>
              </a:rPr>
              <a:t>Name: Devin Chidozie</a:t>
            </a:r>
          </a:p>
          <a:p>
            <a:r>
              <a:rPr lang="en-US" sz="2400" dirty="0">
                <a:solidFill>
                  <a:srgbClr val="FFFFFF"/>
                </a:solidFill>
              </a:rPr>
              <a:t>Matric No: </a:t>
            </a:r>
            <a:r>
              <a:rPr lang="en-US" sz="2400" err="1">
                <a:solidFill>
                  <a:srgbClr val="FFFFFF"/>
                </a:solidFill>
              </a:rPr>
              <a:t>Vug</a:t>
            </a:r>
            <a:r>
              <a:rPr lang="en-US" sz="2400" dirty="0">
                <a:solidFill>
                  <a:srgbClr val="FFFFFF"/>
                </a:solidFill>
              </a:rPr>
              <a:t>/Sen/24/11438</a:t>
            </a:r>
          </a:p>
        </p:txBody>
      </p:sp>
      <p:pic>
        <p:nvPicPr>
          <p:cNvPr id="4" name="Picture 3" descr="A red location pin with a black circle&#10;&#10;AI-generated content may be incorrect.">
            <a:extLst>
              <a:ext uri="{FF2B5EF4-FFF2-40B4-BE49-F238E27FC236}">
                <a16:creationId xmlns:a16="http://schemas.microsoft.com/office/drawing/2014/main" id="{820D9D9F-297D-7528-98A3-789A907D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57" y="573507"/>
            <a:ext cx="1573077" cy="1689315"/>
          </a:xfrm>
          <a:prstGeom prst="rect">
            <a:avLst/>
          </a:prstGeom>
        </p:spPr>
      </p:pic>
      <p:pic>
        <p:nvPicPr>
          <p:cNvPr id="3" name="Picture 2" descr="A map of a city&#10;&#10;AI-generated content may be incorrect.">
            <a:extLst>
              <a:ext uri="{FF2B5EF4-FFF2-40B4-BE49-F238E27FC236}">
                <a16:creationId xmlns:a16="http://schemas.microsoft.com/office/drawing/2014/main" id="{5455095E-0C3F-1D54-8B27-F0ED33FC2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7548" y="3223675"/>
            <a:ext cx="7460623" cy="360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7B7D779-B000-BDB6-B3D5-8F11A5276F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400" b="0" dirty="0">
                <a:solidFill>
                  <a:srgbClr val="FF0000"/>
                </a:solidFill>
                <a:ea typeface="+mj-lt"/>
                <a:cs typeface="+mj-lt"/>
              </a:rPr>
              <a:t>What the App Does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469A45-4AC7-C3D1-EB64-39C2CE611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Tracks and displays the </a:t>
            </a:r>
            <a:r>
              <a:rPr lang="en-US" sz="2400" b="1" dirty="0">
                <a:ea typeface="+mn-lt"/>
                <a:cs typeface="+mn-lt"/>
              </a:rPr>
              <a:t>geographic location</a:t>
            </a:r>
            <a:r>
              <a:rPr lang="en-US" sz="2400" dirty="0">
                <a:ea typeface="+mn-lt"/>
                <a:cs typeface="+mn-lt"/>
              </a:rPr>
              <a:t> of any IP address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Uses </a:t>
            </a:r>
            <a:r>
              <a:rPr lang="en-US" sz="2400" b="1" err="1">
                <a:ea typeface="+mn-lt"/>
                <a:cs typeface="+mn-lt"/>
              </a:rPr>
              <a:t>IPInfo</a:t>
            </a:r>
            <a:r>
              <a:rPr lang="en-US" sz="2400" b="1" dirty="0">
                <a:ea typeface="+mn-lt"/>
                <a:cs typeface="+mn-lt"/>
              </a:rPr>
              <a:t> API</a:t>
            </a:r>
            <a:r>
              <a:rPr lang="en-US" sz="2400" dirty="0">
                <a:ea typeface="+mn-lt"/>
                <a:cs typeface="+mn-lt"/>
              </a:rPr>
              <a:t> to fetch IP data (like city, region, and coordinates)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Displays that data on an interactive </a:t>
            </a:r>
            <a:r>
              <a:rPr lang="en-US" sz="2400" b="1" dirty="0">
                <a:ea typeface="+mn-lt"/>
                <a:cs typeface="+mn-lt"/>
              </a:rPr>
              <a:t>OpenStreetMap</a:t>
            </a:r>
            <a:endParaRPr lang="en-US" sz="2400"/>
          </a:p>
          <a:p>
            <a:r>
              <a:rPr lang="en-US" sz="2400" dirty="0">
                <a:ea typeface="+mn-lt"/>
                <a:cs typeface="+mn-lt"/>
              </a:rPr>
              <a:t>Built with: React, Leaflet, and Fetch API</a:t>
            </a:r>
            <a:endParaRPr lang="en-US" sz="2400"/>
          </a:p>
          <a:p>
            <a:endParaRPr lang="en-US" sz="250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B437A6-CBF4-E953-0E22-CE24F6499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84971-8F9E-4E29-A5FC-302BCCEAC7CE}" type="datetime1">
              <a:t>6/9/2025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2999EA-16FC-3020-4F16-74646E729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67EB28-E409-C70E-A235-875D5ACA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183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E3A75B6-58E3-60B7-9DD5-48B4D182D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073" y="465896"/>
            <a:ext cx="11921532" cy="85755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000" dirty="0">
                <a:solidFill>
                  <a:srgbClr val="FF0000"/>
                </a:solidFill>
              </a:rPr>
              <a:t>Methodology:</a:t>
            </a:r>
            <a:r>
              <a:rPr lang="en-US" sz="4000" dirty="0">
                <a:solidFill>
                  <a:srgbClr val="FF0000"/>
                </a:solidFill>
                <a:ea typeface="+mj-lt"/>
                <a:cs typeface="+mj-lt"/>
              </a:rPr>
              <a:t> </a:t>
            </a:r>
            <a:r>
              <a:rPr lang="en-US" sz="4000" b="0" dirty="0">
                <a:solidFill>
                  <a:srgbClr val="FF0000"/>
                </a:solidFill>
                <a:ea typeface="+mj-lt"/>
                <a:cs typeface="+mj-lt"/>
              </a:rPr>
              <a:t>How the App Works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A543C2-9623-A78C-B5C2-87D04DFCAC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16" y="2286000"/>
            <a:ext cx="10182884" cy="4314422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1. User Input:</a:t>
            </a:r>
            <a:endParaRPr lang="en-US" dirty="0">
              <a:ea typeface="+mn-lt"/>
              <a:cs typeface="+mn-lt"/>
            </a:endParaRPr>
          </a:p>
          <a:p>
            <a:pPr marL="285750" indent="-285750"/>
            <a:r>
              <a:rPr lang="en-US">
                <a:ea typeface="+mn-lt"/>
                <a:cs typeface="+mn-lt"/>
              </a:rPr>
              <a:t>User enters any valid IP address (e.g., </a:t>
            </a:r>
            <a:r>
              <a:rPr lang="en-US" dirty="0">
                <a:latin typeface="Consolas"/>
              </a:rPr>
              <a:t>8.8.8.8</a:t>
            </a:r>
            <a:r>
              <a:rPr lang="en-US" dirty="0">
                <a:ea typeface="+mn-lt"/>
                <a:cs typeface="+mn-lt"/>
              </a:rPr>
              <a:t>)</a:t>
            </a:r>
            <a:endParaRPr lang="en-US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2. Fetch IP Info: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App calls </a:t>
            </a:r>
            <a:r>
              <a:rPr lang="en-US" dirty="0">
                <a:latin typeface="Consolas"/>
                <a:hlinkClick r:id="rId2"/>
              </a:rPr>
              <a:t>https://ipinfo.io/{ip}?token=</a:t>
            </a:r>
            <a:r>
              <a:rPr lang="en-US" dirty="0">
                <a:solidFill>
                  <a:srgbClr val="FFFFFF"/>
                </a:solidFill>
                <a:latin typeface="Consolas"/>
              </a:rPr>
              <a:t>'</a:t>
            </a:r>
            <a:r>
              <a:rPr lang="en-US" sz="1300" dirty="0">
                <a:solidFill>
                  <a:srgbClr val="CE9178"/>
                </a:solidFill>
                <a:latin typeface="Consolas"/>
              </a:rPr>
              <a:t>d9b4751ba83a5f'</a:t>
            </a:r>
            <a:endParaRPr lang="en-US" dirty="0">
              <a:latin typeface="Trade Gothic Next Light"/>
            </a:endParaRPr>
          </a:p>
          <a:p>
            <a:pPr marL="285750" indent="-285750"/>
            <a:r>
              <a:rPr lang="en-US" dirty="0">
                <a:ea typeface="+mn-lt"/>
                <a:cs typeface="+mn-lt"/>
              </a:rPr>
              <a:t>Gets location string like </a:t>
            </a:r>
            <a:r>
              <a:rPr lang="en-US" dirty="0">
                <a:latin typeface="Consolas"/>
              </a:rPr>
              <a:t>"6.5244,3.3792"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3. Parse Data: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Extract </a:t>
            </a:r>
            <a:r>
              <a:rPr lang="en-US" dirty="0">
                <a:latin typeface="Consolas"/>
              </a:rPr>
              <a:t>latitude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dirty="0">
                <a:latin typeface="Consolas"/>
              </a:rPr>
              <a:t>longitude</a:t>
            </a:r>
            <a:r>
              <a:rPr lang="en-US" dirty="0">
                <a:ea typeface="+mn-lt"/>
                <a:cs typeface="+mn-lt"/>
              </a:rPr>
              <a:t> from the response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Save other info like city, region, country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ea typeface="+mn-lt"/>
                <a:cs typeface="+mn-lt"/>
              </a:rPr>
              <a:t>4. Display on Map: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 </a:t>
            </a:r>
            <a:r>
              <a:rPr lang="en-US" b="1" dirty="0">
                <a:ea typeface="+mn-lt"/>
                <a:cs typeface="+mn-lt"/>
              </a:rPr>
              <a:t>React-Leaflet</a:t>
            </a:r>
            <a:r>
              <a:rPr lang="en-US" dirty="0">
                <a:ea typeface="+mn-lt"/>
                <a:cs typeface="+mn-lt"/>
              </a:rPr>
              <a:t> to center the map on coordinates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Show marker + popup with IP details</a:t>
            </a:r>
            <a:endParaRPr lang="en-US" dirty="0"/>
          </a:p>
          <a:p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7A344-B4D8-50CF-974C-0C45515B2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30CE42-CAEF-4F31-8DA3-73C32CBF90EE}" type="datetime1">
              <a:t>6/9/2025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2BA5DB-C2ED-A755-BBEA-577152F55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55E5C3-4CC3-1D50-BA8E-E9698158B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50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9267F8-6E50-0AD5-9D90-241A7A9C7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400" b="0" dirty="0">
                <a:solidFill>
                  <a:srgbClr val="FF0000"/>
                </a:solidFill>
                <a:ea typeface="+mj-lt"/>
                <a:cs typeface="+mj-lt"/>
              </a:rPr>
              <a:t>Tools &amp; Technologies</a:t>
            </a:r>
            <a:endParaRPr lang="en-US" sz="4400" dirty="0">
              <a:solidFill>
                <a:srgbClr val="FF000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7D7C92-5B01-2F18-A98C-83239AAC3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arenR"/>
            </a:pPr>
            <a:r>
              <a:rPr lang="en-US" dirty="0"/>
              <a:t>React</a:t>
            </a:r>
            <a:r>
              <a:rPr lang="en-US" b="1" dirty="0"/>
              <a:t>: </a:t>
            </a:r>
            <a:r>
              <a:rPr lang="en-US" dirty="0"/>
              <a:t>UI &amp; state management</a:t>
            </a:r>
          </a:p>
          <a:p>
            <a:pPr marL="342900" indent="-342900">
              <a:buAutoNum type="arabicParenR"/>
            </a:pPr>
            <a:r>
              <a:rPr lang="en-US" dirty="0" err="1">
                <a:ea typeface="+mn-lt"/>
                <a:cs typeface="+mn-lt"/>
              </a:rPr>
              <a:t>IPInfo</a:t>
            </a:r>
            <a:r>
              <a:rPr lang="en-US" dirty="0">
                <a:ea typeface="+mn-lt"/>
                <a:cs typeface="+mn-lt"/>
              </a:rPr>
              <a:t> API:  IP location data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>
                <a:ea typeface="+mn-lt"/>
                <a:cs typeface="+mn-lt"/>
              </a:rPr>
              <a:t>React-Leaflet: Map rendering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>
                <a:ea typeface="+mn-lt"/>
                <a:cs typeface="+mn-lt"/>
              </a:rPr>
              <a:t>OpenStreetMap: Free map tiles</a:t>
            </a:r>
            <a:endParaRPr lang="en-US" dirty="0"/>
          </a:p>
          <a:p>
            <a:pPr marL="342900" indent="-342900">
              <a:buAutoNum type="arabicParenR"/>
            </a:pPr>
            <a:r>
              <a:rPr lang="en-US" dirty="0">
                <a:ea typeface="+mn-lt"/>
                <a:cs typeface="+mn-lt"/>
              </a:rPr>
              <a:t>JavaScript/HTML/CSS: Core web tech</a:t>
            </a:r>
          </a:p>
          <a:p>
            <a:pPr>
              <a:buAutoNum type="arabicParenR"/>
            </a:pP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31958-50C8-7CF9-8D31-27B98B4B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F44E9-B45C-4928-8E9B-21FAD72B7076}" type="datetime1">
              <a:t>6/9/2025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A7EA72-39CF-6E8F-1E8F-832A9D8D5B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64B14-0BEA-E33A-8AEE-AC142E66F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844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36E14-4319-DE3F-E22E-695F17C81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en-US" sz="4400" b="0">
                <a:solidFill>
                  <a:srgbClr val="FF0000"/>
                </a:solidFill>
                <a:ea typeface="+mj-lt"/>
                <a:cs typeface="+mj-lt"/>
              </a:rPr>
              <a:t>App Output &amp; Takeaways</a:t>
            </a:r>
            <a:endParaRPr lang="en-US" sz="440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F5AC2-8CB4-C372-1828-E35A90EA8D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Successfully locates and maps any IP entered</a:t>
            </a:r>
            <a:endParaRPr lang="en-US" dirty="0"/>
          </a:p>
          <a:p>
            <a:r>
              <a:rPr lang="en-US">
                <a:ea typeface="+mn-lt"/>
                <a:cs typeface="+mn-lt"/>
              </a:rPr>
              <a:t>Real-time feedback with city, region, and marker popup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Great hands-on project for using APIs and mapping tools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23582-E80E-DA7D-BAEB-5E6B224AE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1E01A-61D4-4158-B757-3A34F0F214B7}" type="datetime1">
              <a:t>6/9/2025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CC31B7-D576-028C-8658-7F2622EC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291D04-786E-E76D-431F-74D79CFDC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93433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5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PortalVTI</vt:lpstr>
      <vt:lpstr>IP Location Finder </vt:lpstr>
      <vt:lpstr>What the App Does</vt:lpstr>
      <vt:lpstr>Methodology: How the App Works</vt:lpstr>
      <vt:lpstr>Tools &amp; Technologies</vt:lpstr>
      <vt:lpstr>App Output &amp;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165</cp:revision>
  <dcterms:created xsi:type="dcterms:W3CDTF">2025-06-09T10:38:02Z</dcterms:created>
  <dcterms:modified xsi:type="dcterms:W3CDTF">2025-06-09T12:00:55Z</dcterms:modified>
</cp:coreProperties>
</file>