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35BD1-B926-4528-9979-0987165ABE79}" type="datetimeFigureOut">
              <a:rPr lang="en-NG" smtClean="0"/>
              <a:t>18/06/2025</a:t>
            </a:fld>
            <a:endParaRPr lang="en-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9A722-B895-439C-BBD0-68208A7E0484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792632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35BD1-B926-4528-9979-0987165ABE79}" type="datetimeFigureOut">
              <a:rPr lang="en-NG" smtClean="0"/>
              <a:t>18/06/2025</a:t>
            </a:fld>
            <a:endParaRPr lang="en-N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9A722-B895-439C-BBD0-68208A7E0484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546301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35BD1-B926-4528-9979-0987165ABE79}" type="datetimeFigureOut">
              <a:rPr lang="en-NG" smtClean="0"/>
              <a:t>18/06/2025</a:t>
            </a:fld>
            <a:endParaRPr lang="en-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9A722-B895-439C-BBD0-68208A7E0484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9075294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35BD1-B926-4528-9979-0987165ABE79}" type="datetimeFigureOut">
              <a:rPr lang="en-NG" smtClean="0"/>
              <a:t>18/06/2025</a:t>
            </a:fld>
            <a:endParaRPr lang="en-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9A722-B895-439C-BBD0-68208A7E0484}" type="slidenum">
              <a:rPr lang="en-NG" smtClean="0"/>
              <a:t>‹#›</a:t>
            </a:fld>
            <a:endParaRPr lang="en-NG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207445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35BD1-B926-4528-9979-0987165ABE79}" type="datetimeFigureOut">
              <a:rPr lang="en-NG" smtClean="0"/>
              <a:t>18/06/2025</a:t>
            </a:fld>
            <a:endParaRPr lang="en-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9A722-B895-439C-BBD0-68208A7E0484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903598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35BD1-B926-4528-9979-0987165ABE79}" type="datetimeFigureOut">
              <a:rPr lang="en-NG" smtClean="0"/>
              <a:t>18/06/2025</a:t>
            </a:fld>
            <a:endParaRPr lang="en-NG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9A722-B895-439C-BBD0-68208A7E0484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40978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35BD1-B926-4528-9979-0987165ABE79}" type="datetimeFigureOut">
              <a:rPr lang="en-NG" smtClean="0"/>
              <a:t>18/06/2025</a:t>
            </a:fld>
            <a:endParaRPr lang="en-NG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9A722-B895-439C-BBD0-68208A7E0484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5684035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35BD1-B926-4528-9979-0987165ABE79}" type="datetimeFigureOut">
              <a:rPr lang="en-NG" smtClean="0"/>
              <a:t>18/06/2025</a:t>
            </a:fld>
            <a:endParaRPr lang="en-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9A722-B895-439C-BBD0-68208A7E0484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4325146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35BD1-B926-4528-9979-0987165ABE79}" type="datetimeFigureOut">
              <a:rPr lang="en-NG" smtClean="0"/>
              <a:t>18/06/2025</a:t>
            </a:fld>
            <a:endParaRPr lang="en-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9A722-B895-439C-BBD0-68208A7E0484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547818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35BD1-B926-4528-9979-0987165ABE79}" type="datetimeFigureOut">
              <a:rPr lang="en-NG" smtClean="0"/>
              <a:t>18/06/2025</a:t>
            </a:fld>
            <a:endParaRPr lang="en-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9A722-B895-439C-BBD0-68208A7E0484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005031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35BD1-B926-4528-9979-0987165ABE79}" type="datetimeFigureOut">
              <a:rPr lang="en-NG" smtClean="0"/>
              <a:t>18/06/2025</a:t>
            </a:fld>
            <a:endParaRPr lang="en-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9A722-B895-439C-BBD0-68208A7E0484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041463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35BD1-B926-4528-9979-0987165ABE79}" type="datetimeFigureOut">
              <a:rPr lang="en-NG" smtClean="0"/>
              <a:t>18/06/2025</a:t>
            </a:fld>
            <a:endParaRPr lang="en-N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9A722-B895-439C-BBD0-68208A7E0484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260968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35BD1-B926-4528-9979-0987165ABE79}" type="datetimeFigureOut">
              <a:rPr lang="en-NG" smtClean="0"/>
              <a:t>18/06/2025</a:t>
            </a:fld>
            <a:endParaRPr lang="en-N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9A722-B895-439C-BBD0-68208A7E0484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203212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35BD1-B926-4528-9979-0987165ABE79}" type="datetimeFigureOut">
              <a:rPr lang="en-NG" smtClean="0"/>
              <a:t>18/06/2025</a:t>
            </a:fld>
            <a:endParaRPr lang="en-NG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9A722-B895-439C-BBD0-68208A7E0484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490371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35BD1-B926-4528-9979-0987165ABE79}" type="datetimeFigureOut">
              <a:rPr lang="en-NG" smtClean="0"/>
              <a:t>18/06/2025</a:t>
            </a:fld>
            <a:endParaRPr lang="en-NG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9A722-B895-439C-BBD0-68208A7E0484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696399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35BD1-B926-4528-9979-0987165ABE79}" type="datetimeFigureOut">
              <a:rPr lang="en-NG" smtClean="0"/>
              <a:t>18/06/2025</a:t>
            </a:fld>
            <a:endParaRPr lang="en-NG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9A722-B895-439C-BBD0-68208A7E0484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529719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35BD1-B926-4528-9979-0987165ABE79}" type="datetimeFigureOut">
              <a:rPr lang="en-NG" smtClean="0"/>
              <a:t>18/06/2025</a:t>
            </a:fld>
            <a:endParaRPr lang="en-N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9A722-B895-439C-BBD0-68208A7E0484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4124602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A335BD1-B926-4528-9979-0987165ABE79}" type="datetimeFigureOut">
              <a:rPr lang="en-NG" smtClean="0"/>
              <a:t>18/06/2025</a:t>
            </a:fld>
            <a:endParaRPr lang="en-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N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09A722-B895-439C-BBD0-68208A7E0484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5926328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95" r:id="rId1"/>
    <p:sldLayoutId id="2147483896" r:id="rId2"/>
    <p:sldLayoutId id="2147483897" r:id="rId3"/>
    <p:sldLayoutId id="2147483898" r:id="rId4"/>
    <p:sldLayoutId id="2147483899" r:id="rId5"/>
    <p:sldLayoutId id="2147483900" r:id="rId6"/>
    <p:sldLayoutId id="2147483901" r:id="rId7"/>
    <p:sldLayoutId id="2147483902" r:id="rId8"/>
    <p:sldLayoutId id="2147483903" r:id="rId9"/>
    <p:sldLayoutId id="2147483904" r:id="rId10"/>
    <p:sldLayoutId id="2147483905" r:id="rId11"/>
    <p:sldLayoutId id="2147483906" r:id="rId12"/>
    <p:sldLayoutId id="2147483907" r:id="rId13"/>
    <p:sldLayoutId id="2147483908" r:id="rId14"/>
    <p:sldLayoutId id="2147483909" r:id="rId15"/>
    <p:sldLayoutId id="2147483910" r:id="rId16"/>
    <p:sldLayoutId id="214748391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libretranslate.de/translate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1BDD9-6BC3-DA22-8C96-E049CA830E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React Language Translator</a:t>
            </a:r>
            <a:endParaRPr lang="en-N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F553CA-DDCA-E9B6-8394-6CAA92CEA3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25000" lnSpcReduction="20000"/>
          </a:bodyPr>
          <a:lstStyle/>
          <a:p>
            <a:pPr algn="ctr"/>
            <a:r>
              <a:rPr lang="en-US" sz="7700" dirty="0"/>
              <a:t>BUILT USING REACT + AXIOS + LIBRETRANSLATE API </a:t>
            </a:r>
          </a:p>
          <a:p>
            <a:pPr algn="ctr"/>
            <a:r>
              <a:rPr lang="en-US" sz="7700" dirty="0"/>
              <a:t>UMUNNAKWE BRILLIANT CHIMUDIEBUBE</a:t>
            </a:r>
          </a:p>
          <a:p>
            <a:pPr algn="ctr"/>
            <a:r>
              <a:rPr lang="en-US" sz="7700" dirty="0"/>
              <a:t>VUG/SEN/24/11369</a:t>
            </a:r>
          </a:p>
          <a:p>
            <a:pPr algn="ctr"/>
            <a:r>
              <a:rPr lang="en-US" sz="7700" dirty="0"/>
              <a:t>16/06/2025</a:t>
            </a:r>
            <a:endParaRPr lang="en-NG" sz="7700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57C196-F191-4502-D6C0-642E285019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5967" y="4615674"/>
            <a:ext cx="1184833" cy="1184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036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55479-3C4C-2697-3967-5D8216CEF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IS THE PROJECT </a:t>
            </a:r>
            <a:endParaRPr lang="en-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871944-E66F-A0E5-FC26-5BB9561DC1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Create a web app that translates English text into other languages.</a:t>
            </a:r>
          </a:p>
          <a:p>
            <a:pPr marL="0" indent="0">
              <a:buNone/>
            </a:pPr>
            <a:r>
              <a:rPr lang="en-US" dirty="0"/>
              <a:t>Uses React for the frontend and </a:t>
            </a:r>
            <a:r>
              <a:rPr lang="en-US" dirty="0" err="1"/>
              <a:t>Axios</a:t>
            </a:r>
            <a:r>
              <a:rPr lang="en-US" dirty="0"/>
              <a:t> to communicate with the translator API.</a:t>
            </a:r>
          </a:p>
          <a:p>
            <a:pPr marL="0" indent="0">
              <a:buNone/>
            </a:pPr>
            <a:r>
              <a:rPr lang="en-US" dirty="0"/>
              <a:t>Help users understand or convert text in real time.</a:t>
            </a:r>
          </a:p>
        </p:txBody>
      </p:sp>
    </p:spTree>
    <p:extLst>
      <p:ext uri="{BB962C8B-B14F-4D97-AF65-F5344CB8AC3E}">
        <p14:creationId xmlns:p14="http://schemas.microsoft.com/office/powerpoint/2010/main" val="38976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CE0E2-11B6-56A2-ECD8-DCB03B4A2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Tools Used</a:t>
            </a:r>
            <a:endParaRPr lang="en-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F0E0A4-2CFE-61D4-EAB3-BBD19A54B3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React: for building the user interface.</a:t>
            </a:r>
          </a:p>
          <a:p>
            <a:r>
              <a:rPr lang="en-US" dirty="0" err="1"/>
              <a:t>Axios</a:t>
            </a:r>
            <a:r>
              <a:rPr lang="en-US" dirty="0"/>
              <a:t>: for making HTTP requests.</a:t>
            </a:r>
          </a:p>
          <a:p>
            <a:r>
              <a:rPr lang="en-US" dirty="0" err="1"/>
              <a:t>LibreTranslate</a:t>
            </a:r>
            <a:r>
              <a:rPr lang="en-US" dirty="0"/>
              <a:t>: for translation.</a:t>
            </a:r>
          </a:p>
          <a:p>
            <a:r>
              <a:rPr lang="en-US" dirty="0" err="1"/>
              <a:t>Javascript</a:t>
            </a:r>
            <a:r>
              <a:rPr lang="en-US" dirty="0"/>
              <a:t>: programming logic.</a:t>
            </a:r>
          </a:p>
          <a:p>
            <a:r>
              <a:rPr lang="en-US" dirty="0"/>
              <a:t>HTML/CSS: for layout and styling.</a:t>
            </a:r>
            <a:endParaRPr lang="en-NG" dirty="0"/>
          </a:p>
        </p:txBody>
      </p:sp>
    </p:spTree>
    <p:extLst>
      <p:ext uri="{BB962C8B-B14F-4D97-AF65-F5344CB8AC3E}">
        <p14:creationId xmlns:p14="http://schemas.microsoft.com/office/powerpoint/2010/main" val="1282346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7C3A8-0197-B155-D322-EFA29BDBF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How it works(process)</a:t>
            </a:r>
            <a:endParaRPr lang="en-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3F8ED2-D1D8-4DA5-4CBF-A052DB6CED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 enters text in English.</a:t>
            </a:r>
          </a:p>
          <a:p>
            <a:r>
              <a:rPr lang="en-US" dirty="0"/>
              <a:t>User clicks “Translate”.</a:t>
            </a:r>
          </a:p>
          <a:p>
            <a:r>
              <a:rPr lang="en-US" dirty="0"/>
              <a:t>App sends the text to the API using </a:t>
            </a:r>
            <a:r>
              <a:rPr lang="en-US" dirty="0" err="1"/>
              <a:t>Axios</a:t>
            </a:r>
            <a:r>
              <a:rPr lang="en-US" dirty="0"/>
              <a:t>.</a:t>
            </a:r>
          </a:p>
          <a:p>
            <a:r>
              <a:rPr lang="en-US" dirty="0"/>
              <a:t>API returns the translated text.</a:t>
            </a:r>
          </a:p>
          <a:p>
            <a:r>
              <a:rPr lang="en-US" dirty="0"/>
              <a:t>Translated text is shown on the page.</a:t>
            </a:r>
            <a:endParaRPr lang="en-NG" dirty="0"/>
          </a:p>
        </p:txBody>
      </p:sp>
    </p:spTree>
    <p:extLst>
      <p:ext uri="{BB962C8B-B14F-4D97-AF65-F5344CB8AC3E}">
        <p14:creationId xmlns:p14="http://schemas.microsoft.com/office/powerpoint/2010/main" val="3676529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8A7AC-06B5-E1E3-0BFE-66C60DCB5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Core Code Breakdown</a:t>
            </a:r>
            <a:endParaRPr lang="en-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9DA0CB-B079-955A-258D-34B5DDFAA7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State setup using </a:t>
            </a:r>
            <a:r>
              <a:rPr lang="en-US" dirty="0" err="1"/>
              <a:t>usestate</a:t>
            </a:r>
            <a:r>
              <a:rPr lang="en-US" dirty="0"/>
              <a:t>.</a:t>
            </a:r>
          </a:p>
          <a:p>
            <a:r>
              <a:rPr lang="en-US" dirty="0" err="1"/>
              <a:t>HandleTranslate</a:t>
            </a:r>
            <a:r>
              <a:rPr lang="en-US" dirty="0"/>
              <a:t> function (async/await + </a:t>
            </a:r>
            <a:r>
              <a:rPr lang="en-US" dirty="0" err="1"/>
              <a:t>Axios</a:t>
            </a:r>
            <a:r>
              <a:rPr lang="en-US" dirty="0"/>
              <a:t>)</a:t>
            </a:r>
          </a:p>
          <a:p>
            <a:r>
              <a:rPr lang="en-US" dirty="0"/>
              <a:t>Text </a:t>
            </a:r>
            <a:r>
              <a:rPr lang="en-US" dirty="0" err="1"/>
              <a:t>input,button,and</a:t>
            </a:r>
            <a:r>
              <a:rPr lang="en-US" dirty="0"/>
              <a:t> result display</a:t>
            </a:r>
            <a:endParaRPr lang="en-N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86E706-4E74-249D-D452-16BDA1D8B1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383" y="3801326"/>
            <a:ext cx="1595063" cy="2218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877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48268-E1D3-ED4A-792C-BFB929F15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LibreTranslate</a:t>
            </a:r>
            <a:r>
              <a:rPr lang="en-US" dirty="0"/>
              <a:t> API</a:t>
            </a:r>
            <a:endParaRPr lang="en-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AB395E-2C82-D057-F9C7-938E6BF4E4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URL used: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https://libretranslate.de/translate</a:t>
            </a:r>
            <a:endParaRPr lang="en-US" dirty="0"/>
          </a:p>
          <a:p>
            <a:r>
              <a:rPr lang="en-US" dirty="0"/>
              <a:t>Method: POST</a:t>
            </a:r>
          </a:p>
          <a:p>
            <a:r>
              <a:rPr lang="en-US" dirty="0"/>
              <a:t>JSON body fields:</a:t>
            </a:r>
          </a:p>
          <a:p>
            <a:pPr marL="0" indent="0">
              <a:buNone/>
            </a:pPr>
            <a:r>
              <a:rPr lang="en-US" dirty="0"/>
              <a:t>- q: text to translate</a:t>
            </a:r>
          </a:p>
          <a:p>
            <a:pPr marL="0" indent="0">
              <a:buNone/>
            </a:pPr>
            <a:r>
              <a:rPr lang="en-US" dirty="0"/>
              <a:t>- Source: original language(e.g.,”</a:t>
            </a:r>
            <a:r>
              <a:rPr lang="en-US" dirty="0" err="1"/>
              <a:t>en</a:t>
            </a:r>
            <a:r>
              <a:rPr lang="en-US" dirty="0"/>
              <a:t>”)</a:t>
            </a:r>
          </a:p>
          <a:p>
            <a:pPr marL="0" indent="0">
              <a:buNone/>
            </a:pPr>
            <a:r>
              <a:rPr lang="en-US" dirty="0"/>
              <a:t>-</a:t>
            </a:r>
            <a:r>
              <a:rPr lang="en-US" dirty="0" err="1"/>
              <a:t>target:target</a:t>
            </a:r>
            <a:r>
              <a:rPr lang="en-US" dirty="0"/>
              <a:t> language(</a:t>
            </a:r>
            <a:r>
              <a:rPr lang="en-US" dirty="0" err="1"/>
              <a:t>e.g.,”es</a:t>
            </a:r>
            <a:r>
              <a:rPr lang="en-US" dirty="0"/>
              <a:t>”)</a:t>
            </a:r>
          </a:p>
          <a:p>
            <a:r>
              <a:rPr lang="en-US" dirty="0"/>
              <a:t>Response: returns </a:t>
            </a:r>
            <a:r>
              <a:rPr lang="en-US" dirty="0" err="1"/>
              <a:t>translated_text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2172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5982B-DE45-F669-4648-877943868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Problems </a:t>
            </a:r>
            <a:endParaRPr lang="en-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242DA0-DEDE-DFEA-1FA4-143B7C66C2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website of the code is not </a:t>
            </a:r>
            <a:r>
              <a:rPr lang="en-US" dirty="0" err="1"/>
              <a:t>responsive,that’s</a:t>
            </a:r>
            <a:r>
              <a:rPr lang="en-US" dirty="0"/>
              <a:t> why when you press translate it cannot translate because of the site.</a:t>
            </a:r>
          </a:p>
          <a:p>
            <a:r>
              <a:rPr lang="en-US" dirty="0"/>
              <a:t>CORS errors (fixed by using .de instead of .com)</a:t>
            </a:r>
          </a:p>
          <a:p>
            <a:r>
              <a:rPr lang="en-US" dirty="0" err="1"/>
              <a:t>Axios</a:t>
            </a:r>
            <a:r>
              <a:rPr lang="en-US" dirty="0"/>
              <a:t> errors or missing </a:t>
            </a:r>
            <a:r>
              <a:rPr lang="en-US" dirty="0" err="1"/>
              <a:t>translated_text</a:t>
            </a:r>
            <a:r>
              <a:rPr lang="en-US" dirty="0"/>
              <a:t> field.</a:t>
            </a:r>
          </a:p>
          <a:p>
            <a:r>
              <a:rPr lang="en-US" dirty="0" err="1"/>
              <a:t>Underastanding</a:t>
            </a:r>
            <a:r>
              <a:rPr lang="en-US" dirty="0"/>
              <a:t> async/await logic.</a:t>
            </a:r>
          </a:p>
          <a:p>
            <a:r>
              <a:rPr lang="en-US" dirty="0"/>
              <a:t>Designing a clean UI </a:t>
            </a:r>
            <a:r>
              <a:rPr lang="en-US" dirty="0" err="1"/>
              <a:t>wityh</a:t>
            </a:r>
            <a:r>
              <a:rPr lang="en-US" dirty="0"/>
              <a:t> React.</a:t>
            </a:r>
          </a:p>
          <a:p>
            <a:pPr marL="0" indent="0">
              <a:buNone/>
            </a:pPr>
            <a:endParaRPr lang="en-NG" dirty="0"/>
          </a:p>
        </p:txBody>
      </p:sp>
    </p:spTree>
    <p:extLst>
      <p:ext uri="{BB962C8B-B14F-4D97-AF65-F5344CB8AC3E}">
        <p14:creationId xmlns:p14="http://schemas.microsoft.com/office/powerpoint/2010/main" val="35771409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7BF53-2E01-E79C-1010-27972153F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I Learned</a:t>
            </a:r>
            <a:endParaRPr lang="en-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58B6B-D74E-958E-22D0-ABA03D16CF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make use of </a:t>
            </a:r>
            <a:r>
              <a:rPr lang="en-US" dirty="0" err="1"/>
              <a:t>Axios</a:t>
            </a:r>
            <a:r>
              <a:rPr lang="en-US" dirty="0"/>
              <a:t> to make API calls.</a:t>
            </a:r>
          </a:p>
          <a:p>
            <a:r>
              <a:rPr lang="en-US" dirty="0"/>
              <a:t>Handling async code with async/await.</a:t>
            </a:r>
          </a:p>
          <a:p>
            <a:r>
              <a:rPr lang="en-US" dirty="0"/>
              <a:t>Working with React state (</a:t>
            </a:r>
            <a:r>
              <a:rPr lang="en-US" dirty="0" err="1"/>
              <a:t>useState</a:t>
            </a:r>
            <a:r>
              <a:rPr lang="en-US" dirty="0"/>
              <a:t>).</a:t>
            </a:r>
          </a:p>
          <a:p>
            <a:r>
              <a:rPr lang="en-US" dirty="0"/>
              <a:t>Reading and using API documentation.</a:t>
            </a:r>
          </a:p>
          <a:p>
            <a:r>
              <a:rPr lang="en-US" dirty="0"/>
              <a:t>Building real-world apps in React.</a:t>
            </a:r>
            <a:endParaRPr lang="en-NG" dirty="0"/>
          </a:p>
        </p:txBody>
      </p:sp>
    </p:spTree>
    <p:extLst>
      <p:ext uri="{BB962C8B-B14F-4D97-AF65-F5344CB8AC3E}">
        <p14:creationId xmlns:p14="http://schemas.microsoft.com/office/powerpoint/2010/main" val="30900773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D9B9A-B607-750C-4CA7-F6B20822D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What’s Next?</a:t>
            </a:r>
            <a:endParaRPr lang="en-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E9189F-5FB8-8D8D-468A-9C8789064A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language dropdown (more languages)</a:t>
            </a:r>
          </a:p>
          <a:p>
            <a:r>
              <a:rPr lang="en-US" dirty="0"/>
              <a:t>Add voice input or text-to-speech</a:t>
            </a:r>
          </a:p>
          <a:p>
            <a:r>
              <a:rPr lang="en-US" dirty="0"/>
              <a:t>Fixing the error of the site to make it responsive</a:t>
            </a:r>
          </a:p>
          <a:p>
            <a:r>
              <a:rPr lang="en-US" dirty="0"/>
              <a:t>Make it mobile responsive</a:t>
            </a:r>
          </a:p>
          <a:p>
            <a:r>
              <a:rPr lang="en-US" dirty="0"/>
              <a:t>Deploy it to Netlify or </a:t>
            </a:r>
            <a:r>
              <a:rPr lang="en-US" dirty="0" err="1"/>
              <a:t>Vercel</a:t>
            </a:r>
            <a:endParaRPr lang="en-US" dirty="0"/>
          </a:p>
          <a:p>
            <a:r>
              <a:rPr lang="en-US" dirty="0"/>
              <a:t>Store recent translations</a:t>
            </a:r>
            <a:endParaRPr lang="en-NG" dirty="0"/>
          </a:p>
        </p:txBody>
      </p:sp>
    </p:spTree>
    <p:extLst>
      <p:ext uri="{BB962C8B-B14F-4D97-AF65-F5344CB8AC3E}">
        <p14:creationId xmlns:p14="http://schemas.microsoft.com/office/powerpoint/2010/main" val="33813902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958</TotalTime>
  <Words>355</Words>
  <Application>Microsoft Office PowerPoint</Application>
  <PresentationFormat>Widescreen</PresentationFormat>
  <Paragraphs>53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Century Gothic</vt:lpstr>
      <vt:lpstr>Wingdings 3</vt:lpstr>
      <vt:lpstr>Ion</vt:lpstr>
      <vt:lpstr>React Language Translator</vt:lpstr>
      <vt:lpstr>WHAT IS THE PROJECT </vt:lpstr>
      <vt:lpstr>Tools Used</vt:lpstr>
      <vt:lpstr>How it works(process)</vt:lpstr>
      <vt:lpstr>Core Code Breakdown</vt:lpstr>
      <vt:lpstr>LibreTranslate API</vt:lpstr>
      <vt:lpstr>Problems </vt:lpstr>
      <vt:lpstr>What I Learned</vt:lpstr>
      <vt:lpstr>What’s Next?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 Language Translator</dc:title>
  <dc:creator>Victor</dc:creator>
  <cp:lastModifiedBy>Victor</cp:lastModifiedBy>
  <cp:revision>2</cp:revision>
  <dcterms:created xsi:type="dcterms:W3CDTF">2025-06-18T22:01:01Z</dcterms:created>
  <dcterms:modified xsi:type="dcterms:W3CDTF">2025-06-19T13:59:46Z</dcterms:modified>
</cp:coreProperties>
</file>