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39980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1054C-AD8F-452F-8957-9863A38EA3EC}"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4087053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242830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1916492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3789721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3414010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693776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3288288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138493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232265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1054C-AD8F-452F-8957-9863A38EA3EC}"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3050996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1054C-AD8F-452F-8957-9863A38EA3EC}"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415836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1054C-AD8F-452F-8957-9863A38EA3EC}" type="datetimeFigureOut">
              <a:rPr lang="en-US" smtClean="0"/>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274532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1054C-AD8F-452F-8957-9863A38EA3EC}" type="datetimeFigureOut">
              <a:rPr lang="en-US" smtClean="0"/>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5941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1054C-AD8F-452F-8957-9863A38EA3EC}" type="datetimeFigureOut">
              <a:rPr lang="en-US" smtClean="0"/>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2099863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1054C-AD8F-452F-8957-9863A38EA3EC}"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310871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61054C-AD8F-452F-8957-9863A38EA3EC}"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BAA5947-91E3-42F4-9C53-58D99458EAFF}" type="slidenum">
              <a:rPr lang="en-US" smtClean="0"/>
              <a:t>‹#›</a:t>
            </a:fld>
            <a:endParaRPr lang="en-US"/>
          </a:p>
        </p:txBody>
      </p:sp>
    </p:spTree>
    <p:extLst>
      <p:ext uri="{BB962C8B-B14F-4D97-AF65-F5344CB8AC3E}">
        <p14:creationId xmlns:p14="http://schemas.microsoft.com/office/powerpoint/2010/main" val="95601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61054C-AD8F-452F-8957-9863A38EA3EC}" type="datetimeFigureOut">
              <a:rPr lang="en-US" smtClean="0"/>
              <a:t>6/16/2025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AA5947-91E3-42F4-9C53-58D99458EAFF}" type="slidenum">
              <a:rPr lang="en-US" smtClean="0"/>
              <a:t>‹#›</a:t>
            </a:fld>
            <a:endParaRPr lang="en-US"/>
          </a:p>
        </p:txBody>
      </p:sp>
    </p:spTree>
    <p:extLst>
      <p:ext uri="{BB962C8B-B14F-4D97-AF65-F5344CB8AC3E}">
        <p14:creationId xmlns:p14="http://schemas.microsoft.com/office/powerpoint/2010/main" val="63798114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B6DE-9758-4336-881D-D4428E2E550C}"/>
              </a:ext>
            </a:extLst>
          </p:cNvPr>
          <p:cNvSpPr>
            <a:spLocks noGrp="1"/>
          </p:cNvSpPr>
          <p:nvPr>
            <p:ph type="ctrTitle"/>
          </p:nvPr>
        </p:nvSpPr>
        <p:spPr/>
        <p:txBody>
          <a:bodyPr>
            <a:normAutofit/>
          </a:bodyPr>
          <a:lstStyle/>
          <a:p>
            <a:r>
              <a:rPr lang="en-US" sz="4000" dirty="0"/>
              <a:t>Student Registration Form</a:t>
            </a:r>
          </a:p>
        </p:txBody>
      </p:sp>
      <p:sp>
        <p:nvSpPr>
          <p:cNvPr id="3" name="Subtitle 2">
            <a:extLst>
              <a:ext uri="{FF2B5EF4-FFF2-40B4-BE49-F238E27FC236}">
                <a16:creationId xmlns:a16="http://schemas.microsoft.com/office/drawing/2014/main" id="{06ACE5BB-2EA3-4671-AF4F-79503D45E1B6}"/>
              </a:ext>
            </a:extLst>
          </p:cNvPr>
          <p:cNvSpPr>
            <a:spLocks noGrp="1"/>
          </p:cNvSpPr>
          <p:nvPr>
            <p:ph type="subTitle" idx="1"/>
          </p:nvPr>
        </p:nvSpPr>
        <p:spPr/>
        <p:txBody>
          <a:bodyPr/>
          <a:lstStyle/>
          <a:p>
            <a:r>
              <a:rPr lang="en-US" b="1" dirty="0"/>
              <a:t>By Ndazibari Charles Joshua</a:t>
            </a:r>
          </a:p>
          <a:p>
            <a:r>
              <a:rPr lang="en-US" b="1" dirty="0"/>
              <a:t>Using react.js</a:t>
            </a:r>
          </a:p>
        </p:txBody>
      </p:sp>
    </p:spTree>
    <p:extLst>
      <p:ext uri="{BB962C8B-B14F-4D97-AF65-F5344CB8AC3E}">
        <p14:creationId xmlns:p14="http://schemas.microsoft.com/office/powerpoint/2010/main" val="341210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A47B-0A76-41B8-B02F-9F27BAFF53F9}"/>
              </a:ext>
            </a:extLst>
          </p:cNvPr>
          <p:cNvSpPr>
            <a:spLocks noGrp="1"/>
          </p:cNvSpPr>
          <p:nvPr>
            <p:ph type="title"/>
          </p:nvPr>
        </p:nvSpPr>
        <p:spPr>
          <a:xfrm>
            <a:off x="2715907" y="2096781"/>
            <a:ext cx="6989185" cy="842265"/>
          </a:xfrm>
        </p:spPr>
        <p:txBody>
          <a:bodyPr/>
          <a:lstStyle/>
          <a:p>
            <a:r>
              <a:rPr lang="en-US" dirty="0"/>
              <a:t>Overview</a:t>
            </a:r>
          </a:p>
        </p:txBody>
      </p:sp>
      <p:sp>
        <p:nvSpPr>
          <p:cNvPr id="3" name="Content Placeholder 2">
            <a:extLst>
              <a:ext uri="{FF2B5EF4-FFF2-40B4-BE49-F238E27FC236}">
                <a16:creationId xmlns:a16="http://schemas.microsoft.com/office/drawing/2014/main" id="{C128E07C-225A-42C1-AEE5-72E93525F666}"/>
              </a:ext>
            </a:extLst>
          </p:cNvPr>
          <p:cNvSpPr>
            <a:spLocks noGrp="1"/>
          </p:cNvSpPr>
          <p:nvPr>
            <p:ph idx="1"/>
          </p:nvPr>
        </p:nvSpPr>
        <p:spPr>
          <a:xfrm>
            <a:off x="2592925" y="2939046"/>
            <a:ext cx="8565405" cy="2467842"/>
          </a:xfrm>
        </p:spPr>
        <p:txBody>
          <a:bodyPr/>
          <a:lstStyle/>
          <a:p>
            <a:r>
              <a:rPr lang="en-US" dirty="0"/>
              <a:t>The student Registration form is a react based form that takes in user info and stores them temporarily as cards. Using use State hook, and JavaScript concepts like Mapping and spread operators, the project came in place</a:t>
            </a:r>
          </a:p>
        </p:txBody>
      </p:sp>
    </p:spTree>
    <p:extLst>
      <p:ext uri="{BB962C8B-B14F-4D97-AF65-F5344CB8AC3E}">
        <p14:creationId xmlns:p14="http://schemas.microsoft.com/office/powerpoint/2010/main" val="424882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DAEF-1622-489A-94EC-B3DBA2290F7A}"/>
              </a:ext>
            </a:extLst>
          </p:cNvPr>
          <p:cNvSpPr>
            <a:spLocks noGrp="1"/>
          </p:cNvSpPr>
          <p:nvPr>
            <p:ph type="title"/>
          </p:nvPr>
        </p:nvSpPr>
        <p:spPr>
          <a:xfrm>
            <a:off x="1484311" y="685800"/>
            <a:ext cx="10018713" cy="1514061"/>
          </a:xfrm>
        </p:spPr>
        <p:txBody>
          <a:bodyPr/>
          <a:lstStyle/>
          <a:p>
            <a:r>
              <a:rPr lang="en-US" dirty="0" err="1"/>
              <a:t>StudentForm</a:t>
            </a:r>
            <a:r>
              <a:rPr lang="en-US" dirty="0"/>
              <a:t> Component</a:t>
            </a:r>
          </a:p>
        </p:txBody>
      </p:sp>
      <p:sp>
        <p:nvSpPr>
          <p:cNvPr id="3" name="Content Placeholder 2">
            <a:extLst>
              <a:ext uri="{FF2B5EF4-FFF2-40B4-BE49-F238E27FC236}">
                <a16:creationId xmlns:a16="http://schemas.microsoft.com/office/drawing/2014/main" id="{8AA1449A-A2FF-4A51-BD22-F1F9FD5C7145}"/>
              </a:ext>
            </a:extLst>
          </p:cNvPr>
          <p:cNvSpPr>
            <a:spLocks noGrp="1"/>
          </p:cNvSpPr>
          <p:nvPr>
            <p:ph idx="1"/>
          </p:nvPr>
        </p:nvSpPr>
        <p:spPr>
          <a:xfrm>
            <a:off x="1484310" y="2302565"/>
            <a:ext cx="10018713" cy="3869635"/>
          </a:xfrm>
        </p:spPr>
        <p:txBody>
          <a:bodyPr/>
          <a:lstStyle/>
          <a:p>
            <a:r>
              <a:rPr lang="en-US" b="1" dirty="0"/>
              <a:t>Purpose: </a:t>
            </a:r>
            <a:r>
              <a:rPr lang="en-US" dirty="0"/>
              <a:t>Collect student details</a:t>
            </a:r>
          </a:p>
          <a:p>
            <a:r>
              <a:rPr lang="en-US" b="1" dirty="0"/>
              <a:t>State Management (</a:t>
            </a:r>
            <a:r>
              <a:rPr lang="en-US" b="1" dirty="0" err="1"/>
              <a:t>useState</a:t>
            </a:r>
            <a:r>
              <a:rPr lang="en-US" b="1" dirty="0"/>
              <a:t>):</a:t>
            </a:r>
            <a:r>
              <a:rPr lang="en-US" dirty="0"/>
              <a:t>stores input dynamically</a:t>
            </a:r>
          </a:p>
          <a:p>
            <a:r>
              <a:rPr lang="en-US" b="1" dirty="0"/>
              <a:t>Event Handling(Handling </a:t>
            </a:r>
            <a:r>
              <a:rPr lang="en-US" b="1" dirty="0" err="1"/>
              <a:t>Submittion</a:t>
            </a:r>
            <a:r>
              <a:rPr lang="en-US" b="1" dirty="0"/>
              <a:t>): </a:t>
            </a:r>
            <a:r>
              <a:rPr lang="en-US" dirty="0"/>
              <a:t>Prevents default form submission and adds student data to the state.</a:t>
            </a:r>
          </a:p>
          <a:p>
            <a:endParaRPr lang="en-US" dirty="0"/>
          </a:p>
          <a:p>
            <a:endParaRPr lang="en-US" sz="2000" dirty="0"/>
          </a:p>
          <a:p>
            <a:endParaRPr lang="en-US" b="1" dirty="0"/>
          </a:p>
          <a:p>
            <a:pPr lvl="8"/>
            <a:endParaRPr lang="en-US" b="1" dirty="0"/>
          </a:p>
          <a:p>
            <a:endParaRPr lang="en-US" dirty="0"/>
          </a:p>
        </p:txBody>
      </p:sp>
    </p:spTree>
    <p:extLst>
      <p:ext uri="{BB962C8B-B14F-4D97-AF65-F5344CB8AC3E}">
        <p14:creationId xmlns:p14="http://schemas.microsoft.com/office/powerpoint/2010/main" val="4166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DAEF-1622-489A-94EC-B3DBA2290F7A}"/>
              </a:ext>
            </a:extLst>
          </p:cNvPr>
          <p:cNvSpPr>
            <a:spLocks noGrp="1"/>
          </p:cNvSpPr>
          <p:nvPr>
            <p:ph type="title"/>
          </p:nvPr>
        </p:nvSpPr>
        <p:spPr>
          <a:xfrm>
            <a:off x="1484309" y="1259255"/>
            <a:ext cx="10018713" cy="1046624"/>
          </a:xfrm>
        </p:spPr>
        <p:txBody>
          <a:bodyPr/>
          <a:lstStyle/>
          <a:p>
            <a:r>
              <a:rPr lang="en-US" dirty="0"/>
              <a:t>Understanding Props</a:t>
            </a:r>
          </a:p>
        </p:txBody>
      </p:sp>
      <p:sp>
        <p:nvSpPr>
          <p:cNvPr id="3" name="Content Placeholder 2">
            <a:extLst>
              <a:ext uri="{FF2B5EF4-FFF2-40B4-BE49-F238E27FC236}">
                <a16:creationId xmlns:a16="http://schemas.microsoft.com/office/drawing/2014/main" id="{8AA1449A-A2FF-4A51-BD22-F1F9FD5C7145}"/>
              </a:ext>
            </a:extLst>
          </p:cNvPr>
          <p:cNvSpPr>
            <a:spLocks noGrp="1"/>
          </p:cNvSpPr>
          <p:nvPr>
            <p:ph idx="1"/>
          </p:nvPr>
        </p:nvSpPr>
        <p:spPr>
          <a:xfrm>
            <a:off x="1484309" y="2517913"/>
            <a:ext cx="10018713" cy="3349487"/>
          </a:xfrm>
        </p:spPr>
        <p:txBody>
          <a:bodyPr/>
          <a:lstStyle/>
          <a:p>
            <a:r>
              <a:rPr lang="en-US" b="1" dirty="0"/>
              <a:t>Props in react: </a:t>
            </a:r>
            <a:r>
              <a:rPr lang="en-US" dirty="0"/>
              <a:t>Used to pass data from one component to another.</a:t>
            </a:r>
          </a:p>
          <a:p>
            <a:endParaRPr lang="en-US" sz="2000" dirty="0"/>
          </a:p>
          <a:p>
            <a:endParaRPr lang="en-US" b="1" dirty="0"/>
          </a:p>
          <a:p>
            <a:pPr lvl="8"/>
            <a:endParaRPr lang="en-US" b="1" dirty="0"/>
          </a:p>
          <a:p>
            <a:endParaRPr lang="en-US" dirty="0"/>
          </a:p>
        </p:txBody>
      </p:sp>
      <p:pic>
        <p:nvPicPr>
          <p:cNvPr id="5" name="Picture 4">
            <a:extLst>
              <a:ext uri="{FF2B5EF4-FFF2-40B4-BE49-F238E27FC236}">
                <a16:creationId xmlns:a16="http://schemas.microsoft.com/office/drawing/2014/main" id="{3495CF51-DB04-4F28-B3A6-4A8117348C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17" y="3935897"/>
            <a:ext cx="7103166" cy="820628"/>
          </a:xfrm>
          <a:prstGeom prst="rect">
            <a:avLst/>
          </a:prstGeom>
        </p:spPr>
      </p:pic>
    </p:spTree>
    <p:extLst>
      <p:ext uri="{BB962C8B-B14F-4D97-AF65-F5344CB8AC3E}">
        <p14:creationId xmlns:p14="http://schemas.microsoft.com/office/powerpoint/2010/main" val="1118408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DAEF-1622-489A-94EC-B3DBA2290F7A}"/>
              </a:ext>
            </a:extLst>
          </p:cNvPr>
          <p:cNvSpPr>
            <a:spLocks noGrp="1"/>
          </p:cNvSpPr>
          <p:nvPr>
            <p:ph type="title"/>
          </p:nvPr>
        </p:nvSpPr>
        <p:spPr>
          <a:xfrm>
            <a:off x="1484311" y="685800"/>
            <a:ext cx="10018713" cy="1514061"/>
          </a:xfrm>
        </p:spPr>
        <p:txBody>
          <a:bodyPr/>
          <a:lstStyle/>
          <a:p>
            <a:r>
              <a:rPr lang="en-US" dirty="0"/>
              <a:t>Mapping over Student Data</a:t>
            </a:r>
          </a:p>
        </p:txBody>
      </p:sp>
      <p:sp>
        <p:nvSpPr>
          <p:cNvPr id="3" name="Content Placeholder 2">
            <a:extLst>
              <a:ext uri="{FF2B5EF4-FFF2-40B4-BE49-F238E27FC236}">
                <a16:creationId xmlns:a16="http://schemas.microsoft.com/office/drawing/2014/main" id="{8AA1449A-A2FF-4A51-BD22-F1F9FD5C7145}"/>
              </a:ext>
            </a:extLst>
          </p:cNvPr>
          <p:cNvSpPr>
            <a:spLocks noGrp="1"/>
          </p:cNvSpPr>
          <p:nvPr>
            <p:ph idx="1"/>
          </p:nvPr>
        </p:nvSpPr>
        <p:spPr>
          <a:xfrm>
            <a:off x="1484311" y="1881809"/>
            <a:ext cx="10018713" cy="4028606"/>
          </a:xfrm>
        </p:spPr>
        <p:txBody>
          <a:bodyPr/>
          <a:lstStyle/>
          <a:p>
            <a:r>
              <a:rPr lang="en-US" b="1" dirty="0"/>
              <a:t>Using .Map() in App.js</a:t>
            </a:r>
          </a:p>
          <a:p>
            <a:r>
              <a:rPr lang="en-US" b="1" dirty="0"/>
              <a:t>Key Points: </a:t>
            </a:r>
            <a:r>
              <a:rPr lang="en-US" dirty="0"/>
              <a:t>Key improves react performance, and .map() dynamically renders multiple components.</a:t>
            </a:r>
          </a:p>
          <a:p>
            <a:endParaRPr lang="en-US" b="1" dirty="0"/>
          </a:p>
          <a:p>
            <a:endParaRPr lang="en-US" b="1" dirty="0"/>
          </a:p>
          <a:p>
            <a:pPr marL="0" indent="0">
              <a:buNone/>
            </a:pPr>
            <a:endParaRPr lang="en-US" sz="2000" dirty="0"/>
          </a:p>
          <a:p>
            <a:endParaRPr lang="en-US" b="1" dirty="0"/>
          </a:p>
          <a:p>
            <a:pPr lvl="8"/>
            <a:endParaRPr lang="en-US" b="1" dirty="0"/>
          </a:p>
          <a:p>
            <a:endParaRPr lang="en-US" dirty="0"/>
          </a:p>
        </p:txBody>
      </p:sp>
      <p:pic>
        <p:nvPicPr>
          <p:cNvPr id="6" name="Picture 5">
            <a:extLst>
              <a:ext uri="{FF2B5EF4-FFF2-40B4-BE49-F238E27FC236}">
                <a16:creationId xmlns:a16="http://schemas.microsoft.com/office/drawing/2014/main" id="{25B25EB5-2202-446D-8A16-203A29A40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671" y="3352747"/>
            <a:ext cx="7726634" cy="1086731"/>
          </a:xfrm>
          <a:prstGeom prst="rect">
            <a:avLst/>
          </a:prstGeom>
        </p:spPr>
      </p:pic>
    </p:spTree>
    <p:extLst>
      <p:ext uri="{BB962C8B-B14F-4D97-AF65-F5344CB8AC3E}">
        <p14:creationId xmlns:p14="http://schemas.microsoft.com/office/powerpoint/2010/main" val="364893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DAEF-1622-489A-94EC-B3DBA2290F7A}"/>
              </a:ext>
            </a:extLst>
          </p:cNvPr>
          <p:cNvSpPr>
            <a:spLocks noGrp="1"/>
          </p:cNvSpPr>
          <p:nvPr>
            <p:ph type="title"/>
          </p:nvPr>
        </p:nvSpPr>
        <p:spPr>
          <a:xfrm>
            <a:off x="1484311" y="685800"/>
            <a:ext cx="10018713" cy="1196009"/>
          </a:xfrm>
        </p:spPr>
        <p:txBody>
          <a:bodyPr/>
          <a:lstStyle/>
          <a:p>
            <a:r>
              <a:rPr lang="en-US" dirty="0"/>
              <a:t>Spread Operator in State Updates</a:t>
            </a:r>
          </a:p>
        </p:txBody>
      </p:sp>
      <p:sp>
        <p:nvSpPr>
          <p:cNvPr id="3" name="Content Placeholder 2">
            <a:extLst>
              <a:ext uri="{FF2B5EF4-FFF2-40B4-BE49-F238E27FC236}">
                <a16:creationId xmlns:a16="http://schemas.microsoft.com/office/drawing/2014/main" id="{8AA1449A-A2FF-4A51-BD22-F1F9FD5C7145}"/>
              </a:ext>
            </a:extLst>
          </p:cNvPr>
          <p:cNvSpPr>
            <a:spLocks noGrp="1"/>
          </p:cNvSpPr>
          <p:nvPr>
            <p:ph idx="1"/>
          </p:nvPr>
        </p:nvSpPr>
        <p:spPr>
          <a:xfrm>
            <a:off x="1484311" y="1881809"/>
            <a:ext cx="10018713" cy="4028606"/>
          </a:xfrm>
        </p:spPr>
        <p:txBody>
          <a:bodyPr/>
          <a:lstStyle/>
          <a:p>
            <a:r>
              <a:rPr lang="en-US" b="1" dirty="0"/>
              <a:t>Updating Student List</a:t>
            </a:r>
          </a:p>
          <a:p>
            <a:r>
              <a:rPr lang="en-US" b="1" dirty="0"/>
              <a:t>Why Use Spread Operator?: </a:t>
            </a:r>
            <a:r>
              <a:rPr lang="en-US" dirty="0"/>
              <a:t>Avoids direct mutation of state, and Ensures React detects changes and re-renders. </a:t>
            </a:r>
            <a:endParaRPr lang="en-US" b="1" dirty="0"/>
          </a:p>
          <a:p>
            <a:endParaRPr lang="en-US" b="1" dirty="0"/>
          </a:p>
          <a:p>
            <a:pPr marL="0" indent="0">
              <a:buNone/>
            </a:pPr>
            <a:endParaRPr lang="en-US" sz="2000" dirty="0"/>
          </a:p>
          <a:p>
            <a:endParaRPr lang="en-US" b="1" dirty="0"/>
          </a:p>
          <a:p>
            <a:pPr lvl="8"/>
            <a:endParaRPr lang="en-US" b="1" dirty="0"/>
          </a:p>
          <a:p>
            <a:endParaRPr lang="en-US" dirty="0"/>
          </a:p>
        </p:txBody>
      </p:sp>
      <p:pic>
        <p:nvPicPr>
          <p:cNvPr id="5" name="Picture 4">
            <a:extLst>
              <a:ext uri="{FF2B5EF4-FFF2-40B4-BE49-F238E27FC236}">
                <a16:creationId xmlns:a16="http://schemas.microsoft.com/office/drawing/2014/main" id="{70292E7C-852B-46E5-BFCD-C32FEBA0E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1089" y="3653190"/>
            <a:ext cx="6682824" cy="1024827"/>
          </a:xfrm>
          <a:prstGeom prst="rect">
            <a:avLst/>
          </a:prstGeom>
        </p:spPr>
      </p:pic>
    </p:spTree>
    <p:extLst>
      <p:ext uri="{BB962C8B-B14F-4D97-AF65-F5344CB8AC3E}">
        <p14:creationId xmlns:p14="http://schemas.microsoft.com/office/powerpoint/2010/main" val="4805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DAEF-1622-489A-94EC-B3DBA2290F7A}"/>
              </a:ext>
            </a:extLst>
          </p:cNvPr>
          <p:cNvSpPr>
            <a:spLocks noGrp="1"/>
          </p:cNvSpPr>
          <p:nvPr>
            <p:ph type="title"/>
          </p:nvPr>
        </p:nvSpPr>
        <p:spPr>
          <a:xfrm>
            <a:off x="1484311" y="685800"/>
            <a:ext cx="10018713" cy="1196009"/>
          </a:xfrm>
        </p:spPr>
        <p:txBody>
          <a:bodyPr/>
          <a:lstStyle/>
          <a:p>
            <a:r>
              <a:rPr lang="en-US" dirty="0"/>
              <a:t>Required Attribute in Form</a:t>
            </a:r>
          </a:p>
        </p:txBody>
      </p:sp>
      <p:sp>
        <p:nvSpPr>
          <p:cNvPr id="3" name="Content Placeholder 2">
            <a:extLst>
              <a:ext uri="{FF2B5EF4-FFF2-40B4-BE49-F238E27FC236}">
                <a16:creationId xmlns:a16="http://schemas.microsoft.com/office/drawing/2014/main" id="{8AA1449A-A2FF-4A51-BD22-F1F9FD5C7145}"/>
              </a:ext>
            </a:extLst>
          </p:cNvPr>
          <p:cNvSpPr>
            <a:spLocks noGrp="1"/>
          </p:cNvSpPr>
          <p:nvPr>
            <p:ph idx="1"/>
          </p:nvPr>
        </p:nvSpPr>
        <p:spPr>
          <a:xfrm>
            <a:off x="1484311" y="1881809"/>
            <a:ext cx="10018713" cy="4028606"/>
          </a:xfrm>
        </p:spPr>
        <p:txBody>
          <a:bodyPr/>
          <a:lstStyle/>
          <a:p>
            <a:r>
              <a:rPr lang="en-US" b="1" dirty="0"/>
              <a:t>Purpose of Required: </a:t>
            </a:r>
            <a:r>
              <a:rPr lang="en-US" dirty="0"/>
              <a:t>Ensures input validation.</a:t>
            </a:r>
            <a:endParaRPr lang="en-US" b="1" dirty="0"/>
          </a:p>
          <a:p>
            <a:pPr marL="0" indent="0">
              <a:buNone/>
            </a:pPr>
            <a:endParaRPr lang="en-US" sz="2000" dirty="0"/>
          </a:p>
          <a:p>
            <a:endParaRPr lang="en-US" b="1" dirty="0"/>
          </a:p>
          <a:p>
            <a:pPr lvl="8"/>
            <a:endParaRPr lang="en-US" b="1" dirty="0"/>
          </a:p>
        </p:txBody>
      </p:sp>
      <p:pic>
        <p:nvPicPr>
          <p:cNvPr id="6" name="Picture 5">
            <a:extLst>
              <a:ext uri="{FF2B5EF4-FFF2-40B4-BE49-F238E27FC236}">
                <a16:creationId xmlns:a16="http://schemas.microsoft.com/office/drawing/2014/main" id="{55A2708E-C9EA-4C0E-AD31-0E2087631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043" y="3696059"/>
            <a:ext cx="8552418" cy="809680"/>
          </a:xfrm>
          <a:prstGeom prst="rect">
            <a:avLst/>
          </a:prstGeom>
        </p:spPr>
      </p:pic>
    </p:spTree>
    <p:extLst>
      <p:ext uri="{BB962C8B-B14F-4D97-AF65-F5344CB8AC3E}">
        <p14:creationId xmlns:p14="http://schemas.microsoft.com/office/powerpoint/2010/main" val="302137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DAEF-1622-489A-94EC-B3DBA2290F7A}"/>
              </a:ext>
            </a:extLst>
          </p:cNvPr>
          <p:cNvSpPr>
            <a:spLocks noGrp="1"/>
          </p:cNvSpPr>
          <p:nvPr>
            <p:ph type="title"/>
          </p:nvPr>
        </p:nvSpPr>
        <p:spPr>
          <a:xfrm>
            <a:off x="1484311" y="685800"/>
            <a:ext cx="10018713" cy="1196009"/>
          </a:xfrm>
        </p:spPr>
        <p:txBody>
          <a:bodyPr/>
          <a:lstStyle/>
          <a:p>
            <a:r>
              <a:rPr lang="en-US" dirty="0"/>
              <a:t>Conclusion</a:t>
            </a:r>
          </a:p>
        </p:txBody>
      </p:sp>
      <p:sp>
        <p:nvSpPr>
          <p:cNvPr id="3" name="Content Placeholder 2">
            <a:extLst>
              <a:ext uri="{FF2B5EF4-FFF2-40B4-BE49-F238E27FC236}">
                <a16:creationId xmlns:a16="http://schemas.microsoft.com/office/drawing/2014/main" id="{8AA1449A-A2FF-4A51-BD22-F1F9FD5C7145}"/>
              </a:ext>
            </a:extLst>
          </p:cNvPr>
          <p:cNvSpPr>
            <a:spLocks noGrp="1"/>
          </p:cNvSpPr>
          <p:nvPr>
            <p:ph idx="1"/>
          </p:nvPr>
        </p:nvSpPr>
        <p:spPr>
          <a:xfrm>
            <a:off x="1484311" y="1881809"/>
            <a:ext cx="10018713" cy="4028606"/>
          </a:xfrm>
        </p:spPr>
        <p:txBody>
          <a:bodyPr/>
          <a:lstStyle/>
          <a:p>
            <a:r>
              <a:rPr lang="en-US" dirty="0"/>
              <a:t>This project showcases key react concepts such as state management, props, form handling, and mapping arrays dynamically. By applying the spread operator correctly, you achieve an immutable, clean code for state updates.</a:t>
            </a:r>
          </a:p>
          <a:p>
            <a:pPr marL="0" indent="0">
              <a:buNone/>
            </a:pPr>
            <a:endParaRPr lang="en-US" sz="2000" dirty="0"/>
          </a:p>
          <a:p>
            <a:pPr marL="0" indent="0">
              <a:buNone/>
            </a:pPr>
            <a:endParaRPr lang="en-US" b="1" dirty="0"/>
          </a:p>
          <a:p>
            <a:pPr lvl="8"/>
            <a:endParaRPr lang="en-US" b="1" dirty="0"/>
          </a:p>
        </p:txBody>
      </p:sp>
    </p:spTree>
    <p:extLst>
      <p:ext uri="{BB962C8B-B14F-4D97-AF65-F5344CB8AC3E}">
        <p14:creationId xmlns:p14="http://schemas.microsoft.com/office/powerpoint/2010/main" val="1010677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677</TotalTime>
  <Words>209</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Parallax</vt:lpstr>
      <vt:lpstr>Student Registration Form</vt:lpstr>
      <vt:lpstr>Overview</vt:lpstr>
      <vt:lpstr>StudentForm Component</vt:lpstr>
      <vt:lpstr>Understanding Props</vt:lpstr>
      <vt:lpstr>Mapping over Student Data</vt:lpstr>
      <vt:lpstr>Spread Operator in State Updates</vt:lpstr>
      <vt:lpstr>Required Attribute in Form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Registration Form</dc:title>
  <dc:creator>Ndazibari Joshua</dc:creator>
  <cp:lastModifiedBy>Ndazibari Joshua</cp:lastModifiedBy>
  <cp:revision>10</cp:revision>
  <dcterms:created xsi:type="dcterms:W3CDTF">2025-05-25T11:08:00Z</dcterms:created>
  <dcterms:modified xsi:type="dcterms:W3CDTF">2025-06-16T11:54:45Z</dcterms:modified>
</cp:coreProperties>
</file>