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DAB29-CA95-566E-23D0-B5F645B31E30}" v="42" dt="2025-06-16T16:51:49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chemacanthonychibuike@gmail.com" userId="9e0c3121726641f0" providerId="Windows Live" clId="Web-{0C6DAB29-CA95-566E-23D0-B5F645B31E30}"/>
    <pc:docChg chg="modSld addMainMaster delMainMaster">
      <pc:chgData name="uchemacanthonychibuike@gmail.com" userId="9e0c3121726641f0" providerId="Windows Live" clId="Web-{0C6DAB29-CA95-566E-23D0-B5F645B31E30}" dt="2025-06-16T16:51:49.444" v="45"/>
      <pc:docMkLst>
        <pc:docMk/>
      </pc:docMkLst>
      <pc:sldChg chg="modSp mod modClrScheme chgLayout">
        <pc:chgData name="uchemacanthonychibuike@gmail.com" userId="9e0c3121726641f0" providerId="Windows Live" clId="Web-{0C6DAB29-CA95-566E-23D0-B5F645B31E30}" dt="2025-06-16T16:51:49.444" v="45"/>
        <pc:sldMkLst>
          <pc:docMk/>
          <pc:sldMk cId="0" sldId="256"/>
        </pc:sldMkLst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56"/>
            <ac:spMk id="3" creationId="{00000000-0000-0000-0000-000000000000}"/>
          </ac:spMkLst>
        </pc:spChg>
      </pc:sldChg>
      <pc:sldChg chg="modSp mod modClrScheme chgLayout">
        <pc:chgData name="uchemacanthonychibuike@gmail.com" userId="9e0c3121726641f0" providerId="Windows Live" clId="Web-{0C6DAB29-CA95-566E-23D0-B5F645B31E30}" dt="2025-06-16T16:51:49.444" v="45"/>
        <pc:sldMkLst>
          <pc:docMk/>
          <pc:sldMk cId="0" sldId="257"/>
        </pc:sldMkLst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57"/>
            <ac:spMk id="3" creationId="{00000000-0000-0000-0000-000000000000}"/>
          </ac:spMkLst>
        </pc:spChg>
      </pc:sldChg>
      <pc:sldChg chg="modSp mod modClrScheme chgLayout">
        <pc:chgData name="uchemacanthonychibuike@gmail.com" userId="9e0c3121726641f0" providerId="Windows Live" clId="Web-{0C6DAB29-CA95-566E-23D0-B5F645B31E30}" dt="2025-06-16T16:51:49.444" v="45"/>
        <pc:sldMkLst>
          <pc:docMk/>
          <pc:sldMk cId="0" sldId="258"/>
        </pc:sldMkLst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58"/>
            <ac:spMk id="3" creationId="{00000000-0000-0000-0000-000000000000}"/>
          </ac:spMkLst>
        </pc:spChg>
      </pc:sldChg>
      <pc:sldChg chg="modSp mod modClrScheme chgLayout">
        <pc:chgData name="uchemacanthonychibuike@gmail.com" userId="9e0c3121726641f0" providerId="Windows Live" clId="Web-{0C6DAB29-CA95-566E-23D0-B5F645B31E30}" dt="2025-06-16T16:51:49.444" v="45"/>
        <pc:sldMkLst>
          <pc:docMk/>
          <pc:sldMk cId="0" sldId="259"/>
        </pc:sldMkLst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59"/>
            <ac:spMk id="3" creationId="{00000000-0000-0000-0000-000000000000}"/>
          </ac:spMkLst>
        </pc:spChg>
      </pc:sldChg>
      <pc:sldChg chg="modSp mod modClrScheme chgLayout">
        <pc:chgData name="uchemacanthonychibuike@gmail.com" userId="9e0c3121726641f0" providerId="Windows Live" clId="Web-{0C6DAB29-CA95-566E-23D0-B5F645B31E30}" dt="2025-06-16T16:51:49.444" v="45"/>
        <pc:sldMkLst>
          <pc:docMk/>
          <pc:sldMk cId="0" sldId="260"/>
        </pc:sldMkLst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60"/>
            <ac:spMk id="3" creationId="{00000000-0000-0000-0000-000000000000}"/>
          </ac:spMkLst>
        </pc:spChg>
      </pc:sldChg>
      <pc:sldChg chg="modSp mod modClrScheme chgLayout">
        <pc:chgData name="uchemacanthonychibuike@gmail.com" userId="9e0c3121726641f0" providerId="Windows Live" clId="Web-{0C6DAB29-CA95-566E-23D0-B5F645B31E30}" dt="2025-06-16T16:51:49.444" v="45"/>
        <pc:sldMkLst>
          <pc:docMk/>
          <pc:sldMk cId="0" sldId="261"/>
        </pc:sldMkLst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 modClrScheme chgLayout">
        <pc:chgData name="uchemacanthonychibuike@gmail.com" userId="9e0c3121726641f0" providerId="Windows Live" clId="Web-{0C6DAB29-CA95-566E-23D0-B5F645B31E30}" dt="2025-06-16T16:51:49.444" v="45"/>
        <pc:sldMkLst>
          <pc:docMk/>
          <pc:sldMk cId="0" sldId="262"/>
        </pc:sldMkLst>
        <pc:spChg chg="del">
          <ac:chgData name="uchemacanthonychibuike@gmail.com" userId="9e0c3121726641f0" providerId="Windows Live" clId="Web-{0C6DAB29-CA95-566E-23D0-B5F645B31E30}" dt="2025-06-16T16:46:55.510" v="1"/>
          <ac:spMkLst>
            <pc:docMk/>
            <pc:sldMk cId="0" sldId="262"/>
            <ac:spMk id="2" creationId="{00000000-0000-0000-0000-000000000000}"/>
          </ac:spMkLst>
        </pc:spChg>
        <pc:spChg chg="del">
          <ac:chgData name="uchemacanthonychibuike@gmail.com" userId="9e0c3121726641f0" providerId="Windows Live" clId="Web-{0C6DAB29-CA95-566E-23D0-B5F645B31E30}" dt="2025-06-16T16:46:55.494" v="0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uchemacanthonychibuike@gmail.com" userId="9e0c3121726641f0" providerId="Windows Live" clId="Web-{0C6DAB29-CA95-566E-23D0-B5F645B31E30}" dt="2025-06-16T16:47:38.324" v="6"/>
          <ac:spMkLst>
            <pc:docMk/>
            <pc:sldMk cId="0" sldId="262"/>
            <ac:spMk id="5" creationId="{72DB8034-8B5D-D9D3-3DD0-E8ABCCF991F4}"/>
          </ac:spMkLst>
        </pc:spChg>
        <pc:picChg chg="add mod">
          <ac:chgData name="uchemacanthonychibuike@gmail.com" userId="9e0c3121726641f0" providerId="Windows Live" clId="Web-{0C6DAB29-CA95-566E-23D0-B5F645B31E30}" dt="2025-06-16T16:48:44.749" v="21" actId="14100"/>
          <ac:picMkLst>
            <pc:docMk/>
            <pc:sldMk cId="0" sldId="262"/>
            <ac:picMk id="6" creationId="{7E7CED0F-D567-7E84-4A13-242AE93A311A}"/>
          </ac:picMkLst>
        </pc:picChg>
      </pc:sldChg>
      <pc:sldChg chg="modSp mod modClrScheme chgLayout">
        <pc:chgData name="uchemacanthonychibuike@gmail.com" userId="9e0c3121726641f0" providerId="Windows Live" clId="Web-{0C6DAB29-CA95-566E-23D0-B5F645B31E30}" dt="2025-06-16T16:51:49.444" v="45"/>
        <pc:sldMkLst>
          <pc:docMk/>
          <pc:sldMk cId="0" sldId="263"/>
        </pc:sldMkLst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uchemacanthonychibuike@gmail.com" userId="9e0c3121726641f0" providerId="Windows Live" clId="Web-{0C6DAB29-CA95-566E-23D0-B5F645B31E30}" dt="2025-06-16T16:51:49.444" v="45"/>
          <ac:spMkLst>
            <pc:docMk/>
            <pc:sldMk cId="0" sldId="263"/>
            <ac:spMk id="3" creationId="{00000000-0000-0000-0000-000000000000}"/>
          </ac:spMkLst>
        </pc:spChg>
      </pc:sldChg>
      <pc:sldMasterChg chg="del delSldLayout">
        <pc:chgData name="uchemacanthonychibuike@gmail.com" userId="9e0c3121726641f0" providerId="Windows Live" clId="Web-{0C6DAB29-CA95-566E-23D0-B5F645B31E30}" dt="2025-06-16T16:49:40.798" v="39"/>
        <pc:sldMasterMkLst>
          <pc:docMk/>
          <pc:sldMasterMk cId="2209977519" sldId="2147483648"/>
        </pc:sldMasterMkLst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3168075583" sldId="2147483649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2614314258" sldId="2147483650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960648375" sldId="2147483651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2782244947" sldId="2147483652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990158736" sldId="2147483653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727027711" sldId="2147483654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1212999818" sldId="2147483655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1840726560" sldId="2147483656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3889236939" sldId="2147483657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2910927964" sldId="2147483658"/>
          </pc:sldLayoutMkLst>
        </pc:sldLayoutChg>
        <pc:sldLayoutChg chg="del">
          <pc:chgData name="uchemacanthonychibuike@gmail.com" userId="9e0c3121726641f0" providerId="Windows Live" clId="Web-{0C6DAB29-CA95-566E-23D0-B5F645B31E30}" dt="2025-06-16T16:49:40.798" v="39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uchemacanthonychibuike@gmail.com" userId="9e0c3121726641f0" providerId="Windows Live" clId="Web-{0C6DAB29-CA95-566E-23D0-B5F645B31E30}" dt="2025-06-16T16:50:00.127" v="40"/>
        <pc:sldMasterMkLst>
          <pc:docMk/>
          <pc:sldMasterMk cId="2582699156" sldId="2147483660"/>
        </pc:sldMasterMkLst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3134784561" sldId="2147483661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1134700905" sldId="2147483662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298411489" sldId="2147483663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1081749481" sldId="2147483664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285661903" sldId="2147483665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142020718" sldId="2147483666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1535620674" sldId="2147483667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2788788086" sldId="2147483668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1680458599" sldId="2147483669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3849097041" sldId="2147483670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00.127" v="40"/>
          <pc:sldLayoutMkLst>
            <pc:docMk/>
            <pc:sldMasterMk cId="2582699156" sldId="2147483660"/>
            <pc:sldLayoutMk cId="2260808848" sldId="2147483671"/>
          </pc:sldLayoutMkLst>
        </pc:sldLayoutChg>
      </pc:sldMasterChg>
      <pc:sldMasterChg chg="add del addSldLayout delSldLayout modSldLayout">
        <pc:chgData name="uchemacanthonychibuike@gmail.com" userId="9e0c3121726641f0" providerId="Windows Live" clId="Web-{0C6DAB29-CA95-566E-23D0-B5F645B31E30}" dt="2025-06-16T16:50:16.112" v="41"/>
        <pc:sldMasterMkLst>
          <pc:docMk/>
          <pc:sldMasterMk cId="3326399740" sldId="2147483672"/>
        </pc:sldMasterMkLst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4016175943" sldId="2147483673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4116814969" sldId="2147483674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3535154002" sldId="2147483675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921957031" sldId="2147483676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3359463747" sldId="2147483677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1570579289" sldId="2147483678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1513437139" sldId="2147483679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2413186769" sldId="2147483680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1959341405" sldId="2147483681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1416028791" sldId="2147483682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1734798303" sldId="2147483683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2029580238" sldId="2147483684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80585363" sldId="2147483685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3282990753" sldId="2147483686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3280091205" sldId="2147483687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3990711692" sldId="2147483688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16.112" v="41"/>
          <pc:sldLayoutMkLst>
            <pc:docMk/>
            <pc:sldMasterMk cId="3326399740" sldId="2147483672"/>
            <pc:sldLayoutMk cId="3088133764" sldId="2147483689"/>
          </pc:sldLayoutMkLst>
        </pc:sldLayoutChg>
      </pc:sldMasterChg>
      <pc:sldMasterChg chg="add del addSldLayout delSldLayout modSldLayout">
        <pc:chgData name="uchemacanthonychibuike@gmail.com" userId="9e0c3121726641f0" providerId="Windows Live" clId="Web-{0C6DAB29-CA95-566E-23D0-B5F645B31E30}" dt="2025-06-16T16:50:46.035" v="42"/>
        <pc:sldMasterMkLst>
          <pc:docMk/>
          <pc:sldMasterMk cId="296783581" sldId="2147483690"/>
        </pc:sldMasterMkLst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612551506" sldId="2147483691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499947528" sldId="2147483692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2923717149" sldId="2147483693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3247145383" sldId="2147483694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1213255341" sldId="2147483695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3487270087" sldId="2147483696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142133218" sldId="2147483697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482211830" sldId="2147483698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2635170851" sldId="2147483699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3152155771" sldId="2147483700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2196504688" sldId="2147483701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3759569948" sldId="2147483702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200802483" sldId="2147483703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3365819510" sldId="2147483704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1206413225" sldId="2147483705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3644786454" sldId="2147483706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0:46.035" v="42"/>
          <pc:sldLayoutMkLst>
            <pc:docMk/>
            <pc:sldMasterMk cId="296783581" sldId="2147483690"/>
            <pc:sldLayoutMk cId="2785118861" sldId="2147483707"/>
          </pc:sldLayoutMkLst>
        </pc:sldLayoutChg>
      </pc:sldMasterChg>
      <pc:sldMasterChg chg="add del addSldLayout delSldLayout modSldLayout">
        <pc:chgData name="uchemacanthonychibuike@gmail.com" userId="9e0c3121726641f0" providerId="Windows Live" clId="Web-{0C6DAB29-CA95-566E-23D0-B5F645B31E30}" dt="2025-06-16T16:51:05.348" v="43"/>
        <pc:sldMasterMkLst>
          <pc:docMk/>
          <pc:sldMasterMk cId="3786939332" sldId="2147483708"/>
        </pc:sldMasterMkLst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1104330852" sldId="2147483709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1671311082" sldId="2147483710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2574282844" sldId="2147483711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3374581677" sldId="2147483712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3155370866" sldId="2147483713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2761617809" sldId="2147483714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1339545852" sldId="2147483715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3941342390" sldId="2147483716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2259540182" sldId="2147483717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2646847295" sldId="2147483718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1251175204" sldId="2147483719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1403813579" sldId="2147483720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2575407570" sldId="2147483721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3414144862" sldId="2147483722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591646097" sldId="2147483723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561116980" sldId="2147483724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05.348" v="43"/>
          <pc:sldLayoutMkLst>
            <pc:docMk/>
            <pc:sldMasterMk cId="3786939332" sldId="2147483708"/>
            <pc:sldLayoutMk cId="1090061833" sldId="2147483725"/>
          </pc:sldLayoutMkLst>
        </pc:sldLayoutChg>
      </pc:sldMasterChg>
      <pc:sldMasterChg chg="add del addSldLayout delSldLayout modSldLayout">
        <pc:chgData name="uchemacanthonychibuike@gmail.com" userId="9e0c3121726641f0" providerId="Windows Live" clId="Web-{0C6DAB29-CA95-566E-23D0-B5F645B31E30}" dt="2025-06-16T16:51:31.740" v="44"/>
        <pc:sldMasterMkLst>
          <pc:docMk/>
          <pc:sldMasterMk cId="82553264" sldId="2147483726"/>
        </pc:sldMasterMkLst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1901703338" sldId="2147483727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3860086507" sldId="2147483728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2477350930" sldId="2147483729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714752282" sldId="2147483730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1606991563" sldId="2147483731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3414086724" sldId="2147483732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2566213151" sldId="2147483733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1612758775" sldId="2147483734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3683789295" sldId="2147483735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581798376" sldId="2147483736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31.740" v="44"/>
          <pc:sldLayoutMkLst>
            <pc:docMk/>
            <pc:sldMasterMk cId="82553264" sldId="2147483726"/>
            <pc:sldLayoutMk cId="1485413780" sldId="2147483737"/>
          </pc:sldLayoutMkLst>
        </pc:sldLayoutChg>
      </pc:sldMasterChg>
      <pc:sldMasterChg chg="add del addSldLayout delSldLayout modSldLayout">
        <pc:chgData name="uchemacanthonychibuike@gmail.com" userId="9e0c3121726641f0" providerId="Windows Live" clId="Web-{0C6DAB29-CA95-566E-23D0-B5F645B31E30}" dt="2025-06-16T16:51:49.444" v="45"/>
        <pc:sldMasterMkLst>
          <pc:docMk/>
          <pc:sldMasterMk cId="2688357666" sldId="2147483738"/>
        </pc:sldMasterMkLst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3963409680" sldId="2147483739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2283159444" sldId="2147483740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3341024131" sldId="2147483741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2919035238" sldId="2147483742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2893407972" sldId="2147483743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1271323141" sldId="2147483744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2973971662" sldId="2147483745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3633373845" sldId="2147483746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18843079" sldId="2147483747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3352087787" sldId="2147483748"/>
          </pc:sldLayoutMkLst>
        </pc:sldLayoutChg>
        <pc:sldLayoutChg chg="add del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2688357666" sldId="2147483738"/>
            <pc:sldLayoutMk cId="2433401894" sldId="2147483749"/>
          </pc:sldLayoutMkLst>
        </pc:sldLayoutChg>
      </pc:sldMasterChg>
      <pc:sldMasterChg chg="add addSldLayout modSldLayout">
        <pc:chgData name="uchemacanthonychibuike@gmail.com" userId="9e0c3121726641f0" providerId="Windows Live" clId="Web-{0C6DAB29-CA95-566E-23D0-B5F645B31E30}" dt="2025-06-16T16:51:49.444" v="45"/>
        <pc:sldMasterMkLst>
          <pc:docMk/>
          <pc:sldMasterMk cId="3442220756" sldId="2147483750"/>
        </pc:sldMasterMkLst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3149107796" sldId="2147483751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464582036" sldId="2147483752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3947256872" sldId="2147483753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2296956020" sldId="2147483754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2109401833" sldId="2147483755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2327686325" sldId="2147483756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134455365" sldId="2147483757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3397164288" sldId="2147483758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1006832277" sldId="2147483759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2813971572" sldId="2147483760"/>
          </pc:sldLayoutMkLst>
        </pc:sldLayoutChg>
        <pc:sldLayoutChg chg="add mod replId">
          <pc:chgData name="uchemacanthonychibuike@gmail.com" userId="9e0c3121726641f0" providerId="Windows Live" clId="Web-{0C6DAB29-CA95-566E-23D0-B5F645B31E30}" dt="2025-06-16T16:51:49.444" v="45"/>
          <pc:sldLayoutMkLst>
            <pc:docMk/>
            <pc:sldMasterMk cId="3442220756" sldId="2147483750"/>
            <pc:sldLayoutMk cId="1424236050" sldId="21474837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4554F2B-4BCF-4197-901F-D7CA0C5C334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107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8BB0-1F20-4C6B-A56C-896A9F73FB4A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7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C60DA-11B7-472A-AFEF-07FB059A27D8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3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8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725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405D-5078-464B-95D5-AD1D787A29C3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8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5EF8-B59A-48DF-A116-AFDAD4B003AB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AEE7-DB1F-4DD1-9290-70ECE3C4960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6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F845D-AA64-4C6F-B170-8AA45DD4B32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3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2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MakidoCart – A Simple React Shopping Cart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dirty="0" err="1"/>
              <a:t>Defence</a:t>
            </a:r>
            <a:r>
              <a:rPr dirty="0"/>
              <a:t> Presentation</a:t>
            </a:r>
          </a:p>
          <a:p>
            <a:r>
              <a:rPr dirty="0"/>
              <a:t>Uche Mac‑Anthony Chibuike</a:t>
            </a:r>
            <a:endParaRPr lang="en-US" dirty="0"/>
          </a:p>
          <a:p>
            <a:r>
              <a:rPr lang="en-US" dirty="0"/>
              <a:t>VUG/SEN/24/11533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June 2025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Showcase a minimal e‑commerce cart built with React.</a:t>
            </a:r>
          </a:p>
          <a:p>
            <a:r>
              <a:t>Demonstrate useState &amp; Context for state management.</a:t>
            </a:r>
          </a:p>
          <a:p>
            <a:r>
              <a:t>Foundation to scale to real APIs.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React 18 (Functional Components)</a:t>
            </a:r>
          </a:p>
          <a:p>
            <a:r>
              <a:t>React Hooks: useState, useContext</a:t>
            </a:r>
          </a:p>
          <a:p>
            <a:r>
              <a:t>Context API for global cart state</a:t>
            </a:r>
          </a:p>
          <a:p>
            <a:r>
              <a:t>JavaScript (ES6+), HTML5, CSS3</a:t>
            </a:r>
          </a:p>
          <a:p>
            <a:r>
              <a:t>Git for version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Product listing with 'Add to Cart'</a:t>
            </a:r>
          </a:p>
          <a:p>
            <a:r>
              <a:t>Cart view (list, total, remove)</a:t>
            </a:r>
          </a:p>
          <a:p>
            <a:r>
              <a:t>Dark / Light mode toggle</a:t>
            </a:r>
          </a:p>
          <a:p>
            <a:r>
              <a:t>Clean modular folder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 Snippet – App.js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const [darkMode, setDarkMode] = useState(false);</a:t>
            </a:r>
          </a:p>
          <a:p>
            <a:r>
              <a:t>&lt;CartProvider&gt; wraps ProductList, Cart, Checkout</a:t>
            </a:r>
          </a:p>
          <a:p>
            <a:r>
              <a:t>toggleDarkMode() switches themes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App</a:t>
            </a:r>
          </a:p>
          <a:p>
            <a:r>
              <a:t> ├── ProductList</a:t>
            </a:r>
          </a:p>
          <a:p>
            <a:r>
              <a:t> ├── Cart</a:t>
            </a:r>
          </a:p>
          <a:p>
            <a:r>
              <a:t> └── Checkout</a:t>
            </a:r>
          </a:p>
          <a:p>
            <a:r>
              <a:t>CartProvider supplies cart state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7CED0F-D567-7E84-4A13-242AE93A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039"/>
            <a:ext cx="9144000" cy="46768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Demonstrates core React patterns clearly.</a:t>
            </a:r>
          </a:p>
          <a:p>
            <a:r>
              <a:t>Future: integrate product API, authentication.</a:t>
            </a:r>
          </a:p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View</vt:lpstr>
      <vt:lpstr>MakidoCart – A Simple React Shopping Cart</vt:lpstr>
      <vt:lpstr>Objective</vt:lpstr>
      <vt:lpstr>Tools &amp; Concepts</vt:lpstr>
      <vt:lpstr>Core Features</vt:lpstr>
      <vt:lpstr>Key Code Snippet – App.js</vt:lpstr>
      <vt:lpstr>Component Structure</vt:lpstr>
      <vt:lpstr>PowerPoint Presentation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24</cp:revision>
  <dcterms:created xsi:type="dcterms:W3CDTF">2013-01-27T09:14:16Z</dcterms:created>
  <dcterms:modified xsi:type="dcterms:W3CDTF">2025-06-16T16:51:58Z</dcterms:modified>
  <cp:category/>
</cp:coreProperties>
</file>