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Zang Tenerat Rebecca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React.js:BMI Calculator</a:t>
            </a:r>
            <a:endParaRPr lang="en-US"/>
          </a:p>
          <a:p>
            <a:r>
              <a:rPr lang="en-US"/>
              <a:t>VUG/SEN/24/11755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 </a:t>
            </a:r>
            <a:r>
              <a:rPr lang="en-US" altLang="en-GB" sz="2400"/>
              <a:t>The app allows users to calculate their Body Mass Index based on their height and weight inputs.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The BMI calculator is built using JSX,CSS and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 React functional components and it uses UseState for handling inputs and results.</a:t>
            </a:r>
            <a:endParaRPr lang="en-US" altLang="en-GB" sz="2400"/>
          </a:p>
          <a:p>
            <a:pPr marL="0" indent="0">
              <a:buNone/>
            </a:pPr>
            <a:r>
              <a:rPr lang="en-US" altLang="en-GB" sz="2400"/>
              <a:t>Many people need a quick and reliable tool to track their health using BMI as a standard indicator.</a:t>
            </a:r>
            <a:endParaRPr lang="en-US" altLang="en-GB" sz="2400"/>
          </a:p>
          <a:p>
            <a:pPr marL="0" indent="0">
              <a:buNone/>
            </a:pPr>
            <a:endParaRPr lang="en-US" altLang="en-GB" sz="2400"/>
          </a:p>
          <a:p>
            <a:pPr marL="0" indent="0">
              <a:buNone/>
            </a:pPr>
            <a:r>
              <a:rPr lang="en-US" altLang="en-GB"/>
              <a:t> 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React Concepts Used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400"/>
              <a:t>The React concepts used are;</a:t>
            </a:r>
            <a:endParaRPr lang="en-US" altLang="en-GB" sz="2400"/>
          </a:p>
          <a:p>
            <a:r>
              <a:rPr lang="en-US" altLang="en-GB" sz="2000"/>
              <a:t>1.UseState;To store and update user inputs</a:t>
            </a:r>
            <a:endParaRPr lang="en-US" altLang="en-GB" sz="2000"/>
          </a:p>
          <a:p>
            <a:r>
              <a:rPr lang="en-US" altLang="en-GB" sz="2000"/>
              <a:t>2.Dynamic Rendering;showing results only after calculation</a:t>
            </a:r>
            <a:endParaRPr lang="en-US" altLang="en-GB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Features of The App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400"/>
              <a:t> Inputs:</a:t>
            </a:r>
            <a:endParaRPr lang="en-US" altLang="en-GB" sz="2000"/>
          </a:p>
          <a:p>
            <a:pPr marL="0" indent="0">
              <a:buNone/>
            </a:pPr>
            <a:r>
              <a:rPr lang="en-US" altLang="en-GB" sz="2000"/>
              <a:t>  Height input in meters</a:t>
            </a:r>
            <a:endParaRPr lang="en-US" altLang="en-GB" sz="2000"/>
          </a:p>
          <a:p>
            <a:r>
              <a:rPr lang="en-US" altLang="en-GB" sz="2000"/>
              <a:t>Weight input in kilograms</a:t>
            </a:r>
            <a:endParaRPr lang="en-US" altLang="en-GB" sz="2000"/>
          </a:p>
          <a:p>
            <a:pPr marL="0" indent="0">
              <a:buNone/>
            </a:pPr>
            <a:r>
              <a:rPr lang="en-US" altLang="en-GB" sz="2400"/>
              <a:t>  Validation:</a:t>
            </a:r>
            <a:endParaRPr lang="en-US" altLang="en-GB" sz="2400"/>
          </a:p>
          <a:p>
            <a:r>
              <a:rPr lang="en-US" altLang="en-GB" sz="2000"/>
              <a:t>Checks for empty fields, zero or negative inputs</a:t>
            </a:r>
            <a:endParaRPr lang="en-US" altLang="en-GB" sz="2000"/>
          </a:p>
          <a:p>
            <a:r>
              <a:rPr lang="en-US" altLang="en-GB" sz="2000"/>
              <a:t>Displays error messages if invalid</a:t>
            </a:r>
            <a:endParaRPr lang="en-US" altLang="en-GB" sz="2000"/>
          </a:p>
          <a:p>
            <a:pPr marL="0" indent="0">
              <a:buNone/>
            </a:pPr>
            <a:r>
              <a:rPr lang="en-US" altLang="en-GB" sz="2400"/>
              <a:t>  Real-Time Result Display:</a:t>
            </a:r>
            <a:endParaRPr lang="en-US" altLang="en-GB" sz="2400"/>
          </a:p>
          <a:p>
            <a:r>
              <a:rPr lang="en-US" altLang="en-GB" sz="2000"/>
              <a:t>Calculates BMI on button click</a:t>
            </a:r>
            <a:endParaRPr lang="en-US" altLang="en-GB" sz="2000"/>
          </a:p>
          <a:p>
            <a:r>
              <a:rPr lang="en-US" altLang="en-GB" sz="2000"/>
              <a:t>Dynamically renders the result with message:</a:t>
            </a:r>
            <a:endParaRPr lang="en-US" altLang="en-GB" sz="2000"/>
          </a:p>
          <a:p>
            <a:r>
              <a:rPr lang="en-US" altLang="en-GB" sz="2000"/>
              <a:t>Underweight (BMI &lt; 18.5)</a:t>
            </a:r>
            <a:endParaRPr lang="en-US" altLang="en-GB" sz="2000"/>
          </a:p>
          <a:p>
            <a:r>
              <a:rPr lang="en-US" altLang="en-GB" sz="2000"/>
              <a:t>Normal (18.5 ≤ BMI &lt; 24.9)</a:t>
            </a:r>
            <a:endParaRPr lang="en-US" altLang="en-GB" sz="2000"/>
          </a:p>
          <a:p>
            <a:r>
              <a:rPr lang="en-US" altLang="en-GB" sz="2000"/>
              <a:t>Overweight (25 ≤ BMI &lt; 29.9)</a:t>
            </a:r>
            <a:endParaRPr lang="en-US" altLang="en-GB" sz="2000"/>
          </a:p>
          <a:p>
            <a:r>
              <a:rPr lang="en-US" altLang="en-GB" sz="2000"/>
              <a:t>Obese (BMI ≥ 30)</a:t>
            </a:r>
            <a:endParaRPr lang="en-US" altLang="en-GB" sz="2000"/>
          </a:p>
          <a:p>
            <a:r>
              <a:rPr lang="en-US" altLang="en-GB" sz="2000"/>
              <a:t>Responsive Design: Adjusts seamlessly for phones, tablets, and desktops</a:t>
            </a:r>
            <a:endParaRPr lang="en-US" altLang="en-GB" sz="2000"/>
          </a:p>
          <a:p>
            <a:r>
              <a:rPr lang="en-US" altLang="en-GB" sz="2000"/>
              <a:t>Clean UI/UX: Focused on simplicity and clarity</a:t>
            </a:r>
            <a:endParaRPr lang="en-US" altLang="en-GB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/>
              <a:t>I</a:t>
            </a:r>
            <a:r>
              <a:rPr lang="en-US" altLang="en-GB" sz="2000"/>
              <a:t>t is a functional, user-friendly BMI Calculator app with a</a:t>
            </a:r>
            <a:endParaRPr lang="en-US" altLang="en-GB" sz="2000"/>
          </a:p>
          <a:p>
            <a:pPr marL="0" indent="0">
              <a:buNone/>
            </a:pPr>
            <a:r>
              <a:rPr lang="en-US" altLang="en-GB" sz="2000"/>
              <a:t>clean interface and fast feedback loop.</a:t>
            </a:r>
            <a:endParaRPr lang="en-US" altLang="en-GB" sz="2000"/>
          </a:p>
          <a:p>
            <a:pPr marL="0" indent="0">
              <a:buNone/>
            </a:pPr>
            <a:r>
              <a:rPr lang="en-US" altLang="en-GB" sz="2000"/>
              <a:t>The app ensures smooth user experience with instant feedback. BMI values are categorized automatically for easy interpretation. All logic is client-side, enhancing speed.</a:t>
            </a:r>
            <a:endParaRPr lang="en-US" altLang="en-GB" sz="2000"/>
          </a:p>
          <a:p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THANK YOU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Zang Tenerat Rebecca</dc:title>
  <dc:creator/>
  <cp:lastModifiedBy>rebecca dzarma</cp:lastModifiedBy>
  <cp:revision>2</cp:revision>
  <dcterms:created xsi:type="dcterms:W3CDTF">2025-06-16T17:29:19Z</dcterms:created>
  <dcterms:modified xsi:type="dcterms:W3CDTF">2025-06-16T18:42:42Z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8A09066287A7434B9DAEDBF6C67C9989_11</vt:lpwstr>
  </property>
  <property fmtid="{D5CDD505-2E9C-101B-9397-08002B2CF9AE}" pid="3" name="KSOProductBuildVer">
    <vt:lpwstr>2057-12.2.0.21183</vt:lpwstr>
  </property>
</Properties>
</file>