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2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1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0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8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9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3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4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9F32-301E-4912-AA65-55822726DB6E}" type="datetimeFigureOut">
              <a:rPr lang="ko-KR" altLang="en-US" smtClean="0"/>
              <a:t>2015-06-22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2CEE-D3C9-44FB-9517-C0D5571BF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21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/>
          <p:cNvSpPr/>
          <p:nvPr/>
        </p:nvSpPr>
        <p:spPr>
          <a:xfrm>
            <a:off x="832022" y="1268629"/>
            <a:ext cx="1103870" cy="5848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AppUsage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Collector </a:t>
            </a:r>
            <a:endParaRPr lang="ko-KR" altLang="en-US" sz="1000" dirty="0"/>
          </a:p>
        </p:txBody>
      </p:sp>
      <p:sp>
        <p:nvSpPr>
          <p:cNvPr id="11" name="순서도: 대체 처리 10"/>
          <p:cNvSpPr/>
          <p:nvPr/>
        </p:nvSpPr>
        <p:spPr>
          <a:xfrm>
            <a:off x="832022" y="1981205"/>
            <a:ext cx="1103870" cy="5848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BatteryInfo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Collector </a:t>
            </a:r>
            <a:endParaRPr lang="ko-KR" altLang="en-US" sz="1000" dirty="0"/>
          </a:p>
        </p:txBody>
      </p:sp>
      <p:sp>
        <p:nvSpPr>
          <p:cNvPr id="12" name="순서도: 대체 처리 11"/>
          <p:cNvSpPr/>
          <p:nvPr/>
        </p:nvSpPr>
        <p:spPr>
          <a:xfrm>
            <a:off x="832022" y="2693781"/>
            <a:ext cx="1103870" cy="5848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Location</a:t>
            </a:r>
          </a:p>
          <a:p>
            <a:pPr algn="ctr"/>
            <a:r>
              <a:rPr lang="en-US" altLang="ko-KR" sz="1000" dirty="0" smtClean="0"/>
              <a:t>Collector</a:t>
            </a:r>
            <a:endParaRPr lang="ko-KR" altLang="en-US" sz="1000" dirty="0"/>
          </a:p>
        </p:txBody>
      </p:sp>
      <p:sp>
        <p:nvSpPr>
          <p:cNvPr id="13" name="순서도: 대체 처리 12"/>
          <p:cNvSpPr/>
          <p:nvPr/>
        </p:nvSpPr>
        <p:spPr>
          <a:xfrm>
            <a:off x="832022" y="3406357"/>
            <a:ext cx="1103870" cy="5848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MemoryUsage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Collector </a:t>
            </a:r>
            <a:endParaRPr lang="ko-KR" altLang="en-US" sz="1000" dirty="0"/>
          </a:p>
        </p:txBody>
      </p:sp>
      <p:sp>
        <p:nvSpPr>
          <p:cNvPr id="14" name="순서도: 대체 처리 13"/>
          <p:cNvSpPr/>
          <p:nvPr/>
        </p:nvSpPr>
        <p:spPr>
          <a:xfrm>
            <a:off x="2395151" y="2273648"/>
            <a:ext cx="1103870" cy="58488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ServiceClass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15" name="순서도: 대체 처리 14"/>
          <p:cNvSpPr/>
          <p:nvPr/>
        </p:nvSpPr>
        <p:spPr>
          <a:xfrm>
            <a:off x="3958281" y="1268629"/>
            <a:ext cx="1103870" cy="584886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AppUsage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Record</a:t>
            </a:r>
            <a:endParaRPr lang="ko-KR" altLang="en-US" sz="1000" dirty="0"/>
          </a:p>
        </p:txBody>
      </p:sp>
      <p:sp>
        <p:nvSpPr>
          <p:cNvPr id="16" name="순서도: 대체 처리 15"/>
          <p:cNvSpPr/>
          <p:nvPr/>
        </p:nvSpPr>
        <p:spPr>
          <a:xfrm>
            <a:off x="3958281" y="1981205"/>
            <a:ext cx="1103870" cy="584886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Battery</a:t>
            </a:r>
          </a:p>
          <a:p>
            <a:pPr algn="ctr"/>
            <a:r>
              <a:rPr lang="en-US" altLang="ko-KR" sz="1000" dirty="0" smtClean="0"/>
              <a:t>Record </a:t>
            </a:r>
            <a:endParaRPr lang="ko-KR" altLang="en-US" sz="1000" dirty="0"/>
          </a:p>
        </p:txBody>
      </p:sp>
      <p:sp>
        <p:nvSpPr>
          <p:cNvPr id="17" name="순서도: 대체 처리 16"/>
          <p:cNvSpPr/>
          <p:nvPr/>
        </p:nvSpPr>
        <p:spPr>
          <a:xfrm>
            <a:off x="3958281" y="2693781"/>
            <a:ext cx="1103870" cy="584886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LocationLog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Record</a:t>
            </a:r>
            <a:endParaRPr lang="ko-KR" altLang="en-US" sz="1000" dirty="0"/>
          </a:p>
        </p:txBody>
      </p:sp>
      <p:sp>
        <p:nvSpPr>
          <p:cNvPr id="18" name="순서도: 대체 처리 17"/>
          <p:cNvSpPr/>
          <p:nvPr/>
        </p:nvSpPr>
        <p:spPr>
          <a:xfrm>
            <a:off x="3958281" y="3406357"/>
            <a:ext cx="1103870" cy="584886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Memory</a:t>
            </a:r>
          </a:p>
          <a:p>
            <a:pPr algn="ctr"/>
            <a:r>
              <a:rPr lang="en-US" altLang="ko-KR" sz="1000" dirty="0" smtClean="0"/>
              <a:t>Record </a:t>
            </a:r>
            <a:endParaRPr lang="ko-KR" altLang="en-US" sz="1000" dirty="0"/>
          </a:p>
        </p:txBody>
      </p:sp>
      <p:sp>
        <p:nvSpPr>
          <p:cNvPr id="20" name="순서도: 자기 디스크 19"/>
          <p:cNvSpPr/>
          <p:nvPr/>
        </p:nvSpPr>
        <p:spPr>
          <a:xfrm>
            <a:off x="5997146" y="836145"/>
            <a:ext cx="1845276" cy="345989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SQLite</a:t>
            </a:r>
          </a:p>
          <a:p>
            <a:pPr algn="ctr"/>
            <a:r>
              <a:rPr lang="en-US" altLang="ko-KR" dirty="0" smtClean="0"/>
              <a:t>Local DB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4" idx="3"/>
          </p:cNvCxnSpPr>
          <p:nvPr/>
        </p:nvCxnSpPr>
        <p:spPr>
          <a:xfrm>
            <a:off x="1935892" y="1561072"/>
            <a:ext cx="459259" cy="71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1" idx="3"/>
          </p:cNvCxnSpPr>
          <p:nvPr/>
        </p:nvCxnSpPr>
        <p:spPr>
          <a:xfrm>
            <a:off x="1935892" y="2273648"/>
            <a:ext cx="459259" cy="17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2" idx="3"/>
          </p:cNvCxnSpPr>
          <p:nvPr/>
        </p:nvCxnSpPr>
        <p:spPr>
          <a:xfrm flipV="1">
            <a:off x="1935892" y="2693781"/>
            <a:ext cx="459259" cy="29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3"/>
          </p:cNvCxnSpPr>
          <p:nvPr/>
        </p:nvCxnSpPr>
        <p:spPr>
          <a:xfrm flipV="1">
            <a:off x="1935892" y="2858534"/>
            <a:ext cx="459259" cy="84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5" idx="1"/>
          </p:cNvCxnSpPr>
          <p:nvPr/>
        </p:nvCxnSpPr>
        <p:spPr>
          <a:xfrm flipV="1">
            <a:off x="3499019" y="1561072"/>
            <a:ext cx="459262" cy="76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16" idx="1"/>
          </p:cNvCxnSpPr>
          <p:nvPr/>
        </p:nvCxnSpPr>
        <p:spPr>
          <a:xfrm flipV="1">
            <a:off x="3499020" y="2273648"/>
            <a:ext cx="459261" cy="22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17" idx="1"/>
          </p:cNvCxnSpPr>
          <p:nvPr/>
        </p:nvCxnSpPr>
        <p:spPr>
          <a:xfrm>
            <a:off x="3499019" y="2685554"/>
            <a:ext cx="459262" cy="30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8" idx="1"/>
          </p:cNvCxnSpPr>
          <p:nvPr/>
        </p:nvCxnSpPr>
        <p:spPr>
          <a:xfrm>
            <a:off x="3384720" y="2868861"/>
            <a:ext cx="573561" cy="82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5062151" y="1713470"/>
            <a:ext cx="934995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062151" y="2269529"/>
            <a:ext cx="934995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5053913" y="2868861"/>
            <a:ext cx="934995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062151" y="3684409"/>
            <a:ext cx="934995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3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자기 디스크 3"/>
          <p:cNvSpPr/>
          <p:nvPr/>
        </p:nvSpPr>
        <p:spPr>
          <a:xfrm>
            <a:off x="1252151" y="1338653"/>
            <a:ext cx="1845276" cy="345989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SQLite</a:t>
            </a:r>
          </a:p>
          <a:p>
            <a:pPr algn="ctr"/>
            <a:r>
              <a:rPr lang="en-US" altLang="ko-KR" dirty="0" smtClean="0"/>
              <a:t>Local DB</a:t>
            </a:r>
            <a:endParaRPr lang="ko-KR" altLang="en-US" dirty="0"/>
          </a:p>
        </p:txBody>
      </p:sp>
      <p:sp>
        <p:nvSpPr>
          <p:cNvPr id="5" name="순서도: 대체 처리 4"/>
          <p:cNvSpPr/>
          <p:nvPr/>
        </p:nvSpPr>
        <p:spPr>
          <a:xfrm>
            <a:off x="3410464" y="230660"/>
            <a:ext cx="1688757" cy="947352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MainActivity</a:t>
            </a:r>
            <a:endParaRPr lang="ko-KR" altLang="en-US" dirty="0"/>
          </a:p>
        </p:txBody>
      </p:sp>
      <p:sp>
        <p:nvSpPr>
          <p:cNvPr id="6" name="순서도: 대체 처리 5"/>
          <p:cNvSpPr/>
          <p:nvPr/>
        </p:nvSpPr>
        <p:spPr>
          <a:xfrm>
            <a:off x="5416378" y="1338653"/>
            <a:ext cx="1688757" cy="9473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AppUsage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Activity</a:t>
            </a:r>
            <a:endParaRPr lang="ko-KR" altLang="en-US" sz="1400" dirty="0"/>
          </a:p>
        </p:txBody>
      </p:sp>
      <p:sp>
        <p:nvSpPr>
          <p:cNvPr id="7" name="순서도: 대체 처리 6"/>
          <p:cNvSpPr/>
          <p:nvPr/>
        </p:nvSpPr>
        <p:spPr>
          <a:xfrm>
            <a:off x="5416377" y="2372499"/>
            <a:ext cx="1688757" cy="9473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BatteryControllerActivity</a:t>
            </a:r>
            <a:endParaRPr lang="ko-KR" altLang="en-US" sz="1400" dirty="0"/>
          </a:p>
        </p:txBody>
      </p:sp>
      <p:sp>
        <p:nvSpPr>
          <p:cNvPr id="8" name="순서도: 대체 처리 7"/>
          <p:cNvSpPr/>
          <p:nvPr/>
        </p:nvSpPr>
        <p:spPr>
          <a:xfrm>
            <a:off x="5416376" y="3406345"/>
            <a:ext cx="1688757" cy="9473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LocationActivity</a:t>
            </a:r>
            <a:endParaRPr lang="ko-KR" altLang="en-US" sz="1400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5416376" y="4440191"/>
            <a:ext cx="1688757" cy="9473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MemoryActivity</a:t>
            </a:r>
            <a:endParaRPr lang="ko-KR" altLang="en-US" sz="1400" dirty="0"/>
          </a:p>
        </p:txBody>
      </p:sp>
      <p:cxnSp>
        <p:nvCxnSpPr>
          <p:cNvPr id="11" name="꺾인 연결선 10"/>
          <p:cNvCxnSpPr>
            <a:endCxn id="6" idx="1"/>
          </p:cNvCxnSpPr>
          <p:nvPr/>
        </p:nvCxnSpPr>
        <p:spPr>
          <a:xfrm>
            <a:off x="3888259" y="1178012"/>
            <a:ext cx="1528119" cy="634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endCxn id="8" idx="1"/>
          </p:cNvCxnSpPr>
          <p:nvPr/>
        </p:nvCxnSpPr>
        <p:spPr>
          <a:xfrm rot="16200000" flipH="1">
            <a:off x="3336326" y="1799970"/>
            <a:ext cx="2702007" cy="1458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5" idx="2"/>
            <a:endCxn id="7" idx="1"/>
          </p:cNvCxnSpPr>
          <p:nvPr/>
        </p:nvCxnSpPr>
        <p:spPr>
          <a:xfrm rot="16200000" flipH="1">
            <a:off x="4001529" y="1431326"/>
            <a:ext cx="1668163" cy="1161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9" idx="1"/>
          </p:cNvCxnSpPr>
          <p:nvPr/>
        </p:nvCxnSpPr>
        <p:spPr>
          <a:xfrm rot="16200000" flipH="1">
            <a:off x="3031526" y="2529016"/>
            <a:ext cx="3735855" cy="1033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flipV="1">
            <a:off x="3097427" y="1631092"/>
            <a:ext cx="2318949" cy="654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 flipV="1">
            <a:off x="3097427" y="2605214"/>
            <a:ext cx="2318949" cy="2409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/>
          <p:nvPr/>
        </p:nvCxnSpPr>
        <p:spPr>
          <a:xfrm>
            <a:off x="3097427" y="3406345"/>
            <a:ext cx="2318949" cy="308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/>
          <p:nvPr/>
        </p:nvCxnSpPr>
        <p:spPr>
          <a:xfrm>
            <a:off x="3097427" y="4118919"/>
            <a:ext cx="2318949" cy="609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오른쪽 화살표 33"/>
          <p:cNvSpPr/>
          <p:nvPr/>
        </p:nvSpPr>
        <p:spPr>
          <a:xfrm>
            <a:off x="7372865" y="1532244"/>
            <a:ext cx="1013254" cy="357521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666205" y="922638"/>
            <a:ext cx="2479590" cy="47202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시각화</a:t>
            </a:r>
            <a:endParaRPr lang="ko-KR" alt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36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자기 디스크 3"/>
          <p:cNvSpPr/>
          <p:nvPr/>
        </p:nvSpPr>
        <p:spPr>
          <a:xfrm>
            <a:off x="387177" y="2821464"/>
            <a:ext cx="1845276" cy="345989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SQLite</a:t>
            </a:r>
          </a:p>
          <a:p>
            <a:pPr algn="ctr"/>
            <a:r>
              <a:rPr lang="en-US" altLang="ko-KR" dirty="0" smtClean="0"/>
              <a:t>Local DB</a:t>
            </a:r>
            <a:endParaRPr lang="ko-KR" altLang="en-US" dirty="0"/>
          </a:p>
        </p:txBody>
      </p:sp>
      <p:sp>
        <p:nvSpPr>
          <p:cNvPr id="5" name="순서도: 자기 디스크 4"/>
          <p:cNvSpPr/>
          <p:nvPr/>
        </p:nvSpPr>
        <p:spPr>
          <a:xfrm>
            <a:off x="3826475" y="321279"/>
            <a:ext cx="1845276" cy="3459892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MySQL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Server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09815" y="1507524"/>
            <a:ext cx="1878227" cy="757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 connection module</a:t>
            </a:r>
            <a:endParaRPr lang="ko-KR" altLang="en-US" dirty="0"/>
          </a:p>
        </p:txBody>
      </p:sp>
      <p:cxnSp>
        <p:nvCxnSpPr>
          <p:cNvPr id="8" name="구부러진 연결선 7"/>
          <p:cNvCxnSpPr/>
          <p:nvPr/>
        </p:nvCxnSpPr>
        <p:spPr>
          <a:xfrm flipV="1">
            <a:off x="2002824" y="2191265"/>
            <a:ext cx="1736124" cy="83202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화살표 8"/>
          <p:cNvSpPr/>
          <p:nvPr/>
        </p:nvSpPr>
        <p:spPr>
          <a:xfrm>
            <a:off x="5782962" y="2356022"/>
            <a:ext cx="2545492" cy="172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Flask</a:t>
            </a:r>
            <a:endParaRPr lang="ko-KR" altLang="en-US" dirty="0"/>
          </a:p>
        </p:txBody>
      </p:sp>
      <p:sp>
        <p:nvSpPr>
          <p:cNvPr id="10" name="순서도: 처리 9"/>
          <p:cNvSpPr/>
          <p:nvPr/>
        </p:nvSpPr>
        <p:spPr>
          <a:xfrm>
            <a:off x="8493211" y="1351005"/>
            <a:ext cx="2677297" cy="368231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레벨 시각화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(text)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3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42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Bacchus00</dc:creator>
  <cp:lastModifiedBy>Bacchus00</cp:lastModifiedBy>
  <cp:revision>5</cp:revision>
  <dcterms:created xsi:type="dcterms:W3CDTF">2015-06-21T14:31:55Z</dcterms:created>
  <dcterms:modified xsi:type="dcterms:W3CDTF">2015-06-22T07:50:51Z</dcterms:modified>
</cp:coreProperties>
</file>