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FE4E860-9C1B-4A18-9A92-8CFF6A80AE5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E4E860-9C1B-4A18-9A92-8CFF6A80AE5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FE4E860-9C1B-4A18-9A92-8CFF6A80AE5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6825DCC-A6F5-4504-8889-A4832CEED223}" type="datetimeFigureOut">
              <a:rPr lang="en-US" smtClean="0"/>
              <a:t>12/9/2016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E4E860-9C1B-4A18-9A92-8CFF6A80AE5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6825DCC-A6F5-4504-8889-A4832CEED223}" type="datetimeFigureOut">
              <a:rPr lang="en-US" smtClean="0"/>
              <a:t>12/9/2016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FE4E860-9C1B-4A18-9A92-8CFF6A80AE5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8458200" cy="1894362"/>
          </a:xfrm>
        </p:spPr>
        <p:txBody>
          <a:bodyPr>
            <a:noAutofit/>
          </a:bodyPr>
          <a:lstStyle/>
          <a:p>
            <a:pPr algn="ctr"/>
            <a:r>
              <a:rPr lang="en-US" sz="3600" smtClean="0">
                <a:solidFill>
                  <a:srgbClr val="C00000"/>
                </a:solidFill>
                <a:latin typeface="Tahoma" panose="020B0604030504040204" pitchFamily="34" charset="0"/>
                <a:ea typeface="Tahoma" panose="020B0604030504040204" pitchFamily="34" charset="0"/>
                <a:cs typeface="Tahoma" panose="020B0604030504040204" pitchFamily="34" charset="0"/>
              </a:rPr>
              <a:t>TÌM HIỂU VỀ SLIM FRAMEWORK</a:t>
            </a:r>
            <a:endParaRPr lang="en-US" sz="360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16605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9145" y="101125"/>
            <a:ext cx="3276601" cy="369332"/>
          </a:xfrm>
          <a:prstGeom prst="rect">
            <a:avLst/>
          </a:prstGeom>
          <a:noFill/>
        </p:spPr>
        <p:txBody>
          <a:bodyPr wrap="square" rtlCol="0">
            <a:spAutoFit/>
          </a:bodyPr>
          <a:lstStyle/>
          <a:p>
            <a:r>
              <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a:t>
            </a:r>
            <a:r>
              <a:rPr lang="en-US"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GIỚI THIỆU</a:t>
            </a:r>
            <a:endPar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276350" y="487354"/>
            <a:ext cx="2019301" cy="338554"/>
          </a:xfrm>
          <a:prstGeom prst="rect">
            <a:avLst/>
          </a:prstGeom>
          <a:noFill/>
        </p:spPr>
        <p:txBody>
          <a:bodyPr wrap="square" rtlCol="0">
            <a:spAutoFit/>
          </a:bodyPr>
          <a:lstStyle/>
          <a:p>
            <a:r>
              <a:rPr lang="en-US" sz="1600" b="1"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 ĐỊNH NGHĨA</a:t>
            </a:r>
            <a:endParaRPr lang="en-US" sz="1600"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1276350" y="834294"/>
            <a:ext cx="7029450" cy="1823576"/>
          </a:xfrm>
          <a:prstGeom prst="rect">
            <a:avLst/>
          </a:prstGeom>
          <a:noFill/>
        </p:spPr>
        <p:txBody>
          <a:bodyPr wrap="square" rtlCol="0">
            <a:spAutoFit/>
          </a:bodyPr>
          <a:lstStyle/>
          <a:p>
            <a:pPr marL="285750" indent="-285750">
              <a:lnSpc>
                <a:spcPct val="150000"/>
              </a:lnSpc>
              <a:buFontTx/>
              <a:buChar char="-"/>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Nó là một Slim Framework nhỏ, giành cho việc phát triển các ứng dụng cũng như các thư viện API.</a:t>
            </a:r>
          </a:p>
          <a:p>
            <a:pPr marL="285750" indent="-285750">
              <a:lnSpc>
                <a:spcPct val="150000"/>
              </a:lnSpc>
              <a:buFontTx/>
              <a:buChar char="-"/>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Cơ bản cấu trúc: Framework chỉ cung cấp mỗi folder core vendor, vì vậy muốn xây dựng ứng dụng chúng ta phải xây dựng thêm libraries khác để có thể sử dụng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895600"/>
            <a:ext cx="5906325" cy="2286319"/>
          </a:xfrm>
          <a:prstGeom prst="rect">
            <a:avLst/>
          </a:prstGeom>
        </p:spPr>
      </p:pic>
    </p:spTree>
    <p:extLst>
      <p:ext uri="{BB962C8B-B14F-4D97-AF65-F5344CB8AC3E}">
        <p14:creationId xmlns:p14="http://schemas.microsoft.com/office/powerpoint/2010/main" val="258504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9145" y="101125"/>
            <a:ext cx="3276601" cy="369332"/>
          </a:xfrm>
          <a:prstGeom prst="rect">
            <a:avLst/>
          </a:prstGeom>
          <a:noFill/>
        </p:spPr>
        <p:txBody>
          <a:bodyPr wrap="square" rtlCol="0">
            <a:spAutoFit/>
          </a:bodyPr>
          <a:lstStyle/>
          <a:p>
            <a:r>
              <a:rPr lang="en-US"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II. HƯỚNG DẪN CẤU HÌNH</a:t>
            </a:r>
            <a:endPar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276350" y="487354"/>
            <a:ext cx="3714749" cy="338554"/>
          </a:xfrm>
          <a:prstGeom prst="rect">
            <a:avLst/>
          </a:prstGeom>
          <a:noFill/>
        </p:spPr>
        <p:txBody>
          <a:bodyPr wrap="square" rtlCol="0">
            <a:spAutoFit/>
          </a:bodyPr>
          <a:lstStyle/>
          <a:p>
            <a:r>
              <a:rPr lang="en-US" sz="1600"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r>
              <a:rPr lang="en-US" sz="1600" b="1"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CẤU HÌNH VỚI COMPOSER</a:t>
            </a:r>
            <a:endParaRPr lang="en-US" sz="1600"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276350" y="834294"/>
            <a:ext cx="7029450" cy="1131079"/>
          </a:xfrm>
          <a:prstGeom prst="rect">
            <a:avLst/>
          </a:prstGeom>
          <a:noFill/>
        </p:spPr>
        <p:txBody>
          <a:bodyPr wrap="square" rtlCol="0">
            <a:spAutoFit/>
          </a:bodyPr>
          <a:lstStyle/>
          <a:p>
            <a:pPr marL="285750" indent="-285750">
              <a:lnSpc>
                <a:spcPct val="150000"/>
              </a:lnSpc>
              <a:buFontTx/>
              <a:buChar char="-"/>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Cũng như với hầu hết các FW phổ biến hiện nay thì Slim cho phép tải package của mình thông qua composer (composer là công cụ quản lý thư viện PHP hot nhất hiện nay, dễ dàng sử dụng).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254" y="2133600"/>
            <a:ext cx="6563642" cy="2057400"/>
          </a:xfrm>
          <a:prstGeom prst="rect">
            <a:avLst/>
          </a:prstGeom>
        </p:spPr>
      </p:pic>
    </p:spTree>
    <p:extLst>
      <p:ext uri="{BB962C8B-B14F-4D97-AF65-F5344CB8AC3E}">
        <p14:creationId xmlns:p14="http://schemas.microsoft.com/office/powerpoint/2010/main" val="222958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9145" y="101125"/>
            <a:ext cx="4868255" cy="369332"/>
          </a:xfrm>
          <a:prstGeom prst="rect">
            <a:avLst/>
          </a:prstGeom>
          <a:noFill/>
        </p:spPr>
        <p:txBody>
          <a:bodyPr wrap="square" rtlCol="0">
            <a:spAutoFit/>
          </a:bodyPr>
          <a:lstStyle/>
          <a:p>
            <a:r>
              <a:rPr lang="en-US"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III. XÂY DỰNG HOÀN CHỈNH FW</a:t>
            </a:r>
            <a:endPar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276350" y="487354"/>
            <a:ext cx="2019301" cy="338554"/>
          </a:xfrm>
          <a:prstGeom prst="rect">
            <a:avLst/>
          </a:prstGeom>
          <a:noFill/>
        </p:spPr>
        <p:txBody>
          <a:bodyPr wrap="square" rtlCol="0">
            <a:spAutoFit/>
          </a:bodyPr>
          <a:lstStyle/>
          <a:p>
            <a:r>
              <a:rPr lang="en-US" sz="1600"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a:t>
            </a:r>
            <a:r>
              <a:rPr lang="en-US" sz="1600" b="1"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CẤU TRÚC</a:t>
            </a:r>
            <a:endParaRPr lang="en-US" sz="1600"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1302700" y="3343614"/>
            <a:ext cx="7029450" cy="3208571"/>
          </a:xfrm>
          <a:prstGeom prst="rect">
            <a:avLst/>
          </a:prstGeom>
          <a:noFill/>
        </p:spPr>
        <p:txBody>
          <a:bodyPr wrap="square" rtlCol="0">
            <a:spAutoFit/>
          </a:bodyPr>
          <a:lstStyle/>
          <a:p>
            <a:pPr marL="285750" indent="-285750">
              <a:lnSpc>
                <a:spcPct val="150000"/>
              </a:lnSpc>
              <a:buFontTx/>
              <a:buChar char="-"/>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App là thư mục chứa các folder như Folder điều khiển: Controller, MiddleWare, Helper (folder chứa function do mình tự tạo), Route (Rewrite URL).</a:t>
            </a:r>
          </a:p>
          <a:p>
            <a:pPr marL="285750" indent="-285750">
              <a:lnSpc>
                <a:spcPct val="150000"/>
              </a:lnSpc>
              <a:buFontTx/>
              <a:buChar char="-"/>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Config là thư mục cấu hình để kết nối dữ liệu, định nghĩa các giá trị cần dùng.</a:t>
            </a:r>
          </a:p>
          <a:p>
            <a:pPr marL="285750" indent="-285750">
              <a:lnSpc>
                <a:spcPct val="150000"/>
              </a:lnSpc>
              <a:buFontTx/>
              <a:buChar char="-"/>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Public là thư mục chưa các file để sử dụng cho giao diện như CSS, Image, JS.</a:t>
            </a:r>
          </a:p>
          <a:p>
            <a:pPr marL="285750" indent="-285750">
              <a:lnSpc>
                <a:spcPct val="150000"/>
              </a:lnSpc>
              <a:buFontTx/>
              <a:buChar char="-"/>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Resource là thư mục chứa các giao diện ở đây, đây là vùng View của chương trình, còn có mục Assets để lưu các hình khi upload.</a:t>
            </a:r>
          </a:p>
          <a:p>
            <a:pPr marL="285750" indent="-285750">
              <a:lnSpc>
                <a:spcPct val="150000"/>
              </a:lnSpc>
              <a:buFontTx/>
              <a:buChar char="-"/>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Index.php File chạy chính của chương trình, .htaccess là vùng điều hướng.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914400"/>
            <a:ext cx="7287643" cy="2429214"/>
          </a:xfrm>
          <a:prstGeom prst="rect">
            <a:avLst/>
          </a:prstGeom>
        </p:spPr>
      </p:pic>
    </p:spTree>
    <p:extLst>
      <p:ext uri="{BB962C8B-B14F-4D97-AF65-F5344CB8AC3E}">
        <p14:creationId xmlns:p14="http://schemas.microsoft.com/office/powerpoint/2010/main" val="427183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9145" y="101125"/>
            <a:ext cx="3276601" cy="369332"/>
          </a:xfrm>
          <a:prstGeom prst="rect">
            <a:avLst/>
          </a:prstGeom>
          <a:noFill/>
        </p:spPr>
        <p:txBody>
          <a:bodyPr wrap="square" rtlCol="0">
            <a:spAutoFit/>
          </a:bodyPr>
          <a:lstStyle/>
          <a:p>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IV. DEMO THỰC HIỆN</a:t>
            </a:r>
            <a:endParaRPr lang="en-US" b="1">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1447800" y="470457"/>
            <a:ext cx="4711546" cy="369332"/>
          </a:xfrm>
          <a:prstGeom prst="rect">
            <a:avLst/>
          </a:prstGeom>
        </p:spPr>
        <p:txBody>
          <a:bodyPr wrap="none">
            <a:spAutoFit/>
          </a:bodyPr>
          <a:lstStyle/>
          <a:p>
            <a:r>
              <a:rPr lang="en-US" b="1"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 ỨNG DỤNG THÊM – SỬA – XÓA USER</a:t>
            </a:r>
            <a:endParaRPr lang="en-US"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57778"/>
            <a:ext cx="8001000" cy="5671622"/>
          </a:xfrm>
          <a:prstGeom prst="rect">
            <a:avLst/>
          </a:prstGeom>
        </p:spPr>
      </p:pic>
    </p:spTree>
    <p:extLst>
      <p:ext uri="{BB962C8B-B14F-4D97-AF65-F5344CB8AC3E}">
        <p14:creationId xmlns:p14="http://schemas.microsoft.com/office/powerpoint/2010/main" val="2806619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14400"/>
            <a:ext cx="8038744" cy="5715000"/>
          </a:xfrm>
          <a:prstGeom prst="rect">
            <a:avLst/>
          </a:prstGeom>
        </p:spPr>
      </p:pic>
      <p:sp>
        <p:nvSpPr>
          <p:cNvPr id="7" name="TextBox 6"/>
          <p:cNvSpPr txBox="1"/>
          <p:nvPr/>
        </p:nvSpPr>
        <p:spPr>
          <a:xfrm>
            <a:off x="999145" y="101125"/>
            <a:ext cx="3276601" cy="369332"/>
          </a:xfrm>
          <a:prstGeom prst="rect">
            <a:avLst/>
          </a:prstGeom>
          <a:noFill/>
        </p:spPr>
        <p:txBody>
          <a:bodyPr wrap="square" rtlCol="0">
            <a:spAutoFit/>
          </a:bodyPr>
          <a:lstStyle/>
          <a:p>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II. </a:t>
            </a:r>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DEMO THỰC HIỆN</a:t>
            </a:r>
            <a:endParaRPr lang="en-US" b="1">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1447800" y="470457"/>
            <a:ext cx="4711546" cy="369332"/>
          </a:xfrm>
          <a:prstGeom prst="rect">
            <a:avLst/>
          </a:prstGeom>
        </p:spPr>
        <p:txBody>
          <a:bodyPr wrap="none">
            <a:spAutoFit/>
          </a:bodyPr>
          <a:lstStyle/>
          <a:p>
            <a:r>
              <a:rPr lang="en-US" b="1"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 ỨNG DỤNG THÊM – SỬA – XÓA USER</a:t>
            </a:r>
            <a:endParaRPr lang="en-US"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29166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9145" y="101125"/>
            <a:ext cx="3276601" cy="369332"/>
          </a:xfrm>
          <a:prstGeom prst="rect">
            <a:avLst/>
          </a:prstGeom>
          <a:noFill/>
        </p:spPr>
        <p:txBody>
          <a:bodyPr wrap="square" rtlCol="0">
            <a:spAutoFit/>
          </a:bodyPr>
          <a:lstStyle/>
          <a:p>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II. </a:t>
            </a:r>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DEMO THỰC HIỆN</a:t>
            </a:r>
            <a:endParaRPr lang="en-US" b="1">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1447800" y="470457"/>
            <a:ext cx="4711546" cy="369332"/>
          </a:xfrm>
          <a:prstGeom prst="rect">
            <a:avLst/>
          </a:prstGeom>
        </p:spPr>
        <p:txBody>
          <a:bodyPr wrap="none">
            <a:spAutoFit/>
          </a:bodyPr>
          <a:lstStyle/>
          <a:p>
            <a:r>
              <a:rPr lang="en-US" b="1"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 ỨNG DỤNG THÊM – SỬA – XÓA USER</a:t>
            </a:r>
            <a:endParaRPr lang="en-US"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39788"/>
            <a:ext cx="8077199" cy="5713411"/>
          </a:xfrm>
          <a:prstGeom prst="rect">
            <a:avLst/>
          </a:prstGeom>
        </p:spPr>
      </p:pic>
    </p:spTree>
    <p:extLst>
      <p:ext uri="{BB962C8B-B14F-4D97-AF65-F5344CB8AC3E}">
        <p14:creationId xmlns:p14="http://schemas.microsoft.com/office/powerpoint/2010/main" val="42312680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433</TotalTime>
  <Words>295</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TÌM HIỂU VỀ SLIM FRAMEWORK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HTML/CSS</dc:title>
  <dc:creator>Hoang Trung Kien (FSU17.BU36)</dc:creator>
  <cp:lastModifiedBy>Hoang Trung Kien (FSU17.BU36)</cp:lastModifiedBy>
  <cp:revision>18</cp:revision>
  <dcterms:created xsi:type="dcterms:W3CDTF">2016-12-05T07:09:45Z</dcterms:created>
  <dcterms:modified xsi:type="dcterms:W3CDTF">2016-12-09T09:42:33Z</dcterms:modified>
</cp:coreProperties>
</file>