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00"/>
    <a:srgbClr val="F3F000"/>
    <a:srgbClr val="F9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 varScale="1">
        <p:scale>
          <a:sx n="90" d="100"/>
          <a:sy n="9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3AF1B-163E-5640-8D4F-00C845118BEC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7C5F6-D199-BA41-91A7-56F8D180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18E8-4E3E-4240-B7FC-954519EE3A93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522A-E4FF-0D4A-84E8-9946814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17650" y="381000"/>
            <a:ext cx="9156700" cy="6096000"/>
            <a:chOff x="1517650" y="381000"/>
            <a:chExt cx="9156700" cy="609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50" y="381000"/>
              <a:ext cx="9156700" cy="6096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628774" y="485775"/>
              <a:ext cx="3714751" cy="1814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200" dirty="0" smtClean="0">
                  <a:solidFill>
                    <a:sysClr val="windowText" lastClr="000000"/>
                  </a:solidFill>
                  <a:latin typeface="Open Sans" charset="0"/>
                  <a:ea typeface="Open Sans" charset="0"/>
                  <a:cs typeface="Open Sans" charset="0"/>
                </a:rPr>
                <a:t>Oops! You </a:t>
              </a:r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turned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Open Sans" charset="0"/>
                  <a:ea typeface="Open Sans" charset="0"/>
                  <a:cs typeface="Open Sans" charset="0"/>
                </a:rPr>
                <a:t> in the wrong direction. Adjust the view in the direction of the </a:t>
              </a:r>
              <a:r>
                <a:rPr lang="en-US" sz="2200" b="1" dirty="0" smtClean="0">
                  <a:solidFill>
                    <a:sysClr val="windowText" lastClr="000000"/>
                  </a:solidFill>
                  <a:latin typeface="Open Sans" charset="0"/>
                  <a:ea typeface="Open Sans" charset="0"/>
                  <a:cs typeface="Open Sans" charset="0"/>
                </a:rPr>
                <a:t>arrow</a:t>
              </a:r>
              <a:r>
                <a:rPr lang="en-US" sz="2200" dirty="0" smtClean="0">
                  <a:solidFill>
                    <a:sysClr val="windowText" lastClr="000000"/>
                  </a:solidFill>
                  <a:latin typeface="Open Sans" charset="0"/>
                  <a:ea typeface="Open Sans" charset="0"/>
                  <a:cs typeface="Open Sans" charset="0"/>
                </a:rPr>
                <a:t> by dragging the screen.</a:t>
              </a:r>
              <a:endParaRPr lang="en-US" sz="2200" dirty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>
              <a:off x="1785937" y="3028950"/>
              <a:ext cx="1900238" cy="1257300"/>
            </a:xfrm>
            <a:prstGeom prst="leftArrow">
              <a:avLst/>
            </a:prstGeom>
            <a:solidFill>
              <a:srgbClr val="F8F5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381000"/>
            <a:ext cx="9156700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8774" y="485775"/>
            <a:ext cx="3714751" cy="181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Oops! You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turned</a:t>
            </a:r>
            <a:r>
              <a:rPr lang="en-US" sz="22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 in the wrong direction. Adjust the view in the direction of the </a:t>
            </a:r>
            <a:r>
              <a:rPr lang="en-US" sz="2200" b="1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arrow</a:t>
            </a:r>
            <a:r>
              <a:rPr lang="en-US" sz="22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 by dragging the screen.</a:t>
            </a:r>
            <a:endParaRPr lang="en-US" sz="2200" dirty="0">
              <a:solidFill>
                <a:sysClr val="windowText" lastClr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Striped Right Arrow 1"/>
          <p:cNvSpPr/>
          <p:nvPr/>
        </p:nvSpPr>
        <p:spPr>
          <a:xfrm rot="10800000">
            <a:off x="1814511" y="2991444"/>
            <a:ext cx="2057401" cy="1303735"/>
          </a:xfrm>
          <a:prstGeom prst="stripedRightArrow">
            <a:avLst/>
          </a:prstGeom>
          <a:solidFill>
            <a:srgbClr val="F8F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381000"/>
            <a:ext cx="9156700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8774" y="485775"/>
            <a:ext cx="3714751" cy="181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Oops! You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turned</a:t>
            </a:r>
            <a:r>
              <a:rPr lang="en-US" sz="22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 in the wrong direction. Adjust the view in the direction of the </a:t>
            </a:r>
            <a:r>
              <a:rPr lang="en-US" sz="2200" b="1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arrow</a:t>
            </a:r>
            <a:r>
              <a:rPr lang="en-US" sz="22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 by dragging the screen.</a:t>
            </a:r>
            <a:endParaRPr lang="en-US" sz="2200" dirty="0">
              <a:solidFill>
                <a:sysClr val="windowText" lastClr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1785937" y="3028950"/>
            <a:ext cx="1900238" cy="1257300"/>
          </a:xfrm>
          <a:prstGeom prst="leftArrow">
            <a:avLst/>
          </a:prstGeom>
          <a:solidFill>
            <a:srgbClr val="F8F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Go this way</a:t>
            </a:r>
            <a:endParaRPr lang="en-US" dirty="0">
              <a:solidFill>
                <a:sysClr val="windowText" lastClr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381000"/>
            <a:ext cx="9156700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28774" y="485775"/>
            <a:ext cx="3714751" cy="181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Oops! You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turned</a:t>
            </a:r>
            <a:r>
              <a:rPr lang="en-US" sz="22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 in the wrong direction. Adjust the view in the direction of the </a:t>
            </a:r>
            <a:r>
              <a:rPr lang="en-US" sz="2200" b="1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arrow</a:t>
            </a:r>
            <a:r>
              <a:rPr lang="en-US" sz="22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 by dragging the screen.</a:t>
            </a:r>
            <a:endParaRPr lang="en-US" sz="2200" dirty="0">
              <a:solidFill>
                <a:sysClr val="windowText" lastClr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1785937" y="3028950"/>
            <a:ext cx="1900238" cy="1257300"/>
          </a:xfrm>
          <a:prstGeom prst="leftArrow">
            <a:avLst/>
          </a:prstGeom>
          <a:solidFill>
            <a:srgbClr val="F8F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3630" y="4430195"/>
            <a:ext cx="1564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Go this way</a:t>
            </a:r>
            <a:endParaRPr lang="en-US" sz="2000" dirty="0">
              <a:solidFill>
                <a:sysClr val="windowText" lastClr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381000"/>
            <a:ext cx="9156700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85910" y="471487"/>
            <a:ext cx="3714751" cy="8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Oops! Try dragging the other way.</a:t>
            </a:r>
            <a:endParaRPr lang="en-US" sz="2000" dirty="0">
              <a:solidFill>
                <a:sysClr val="windowText" lastClr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1743074" y="2800350"/>
            <a:ext cx="2028826" cy="1257300"/>
          </a:xfrm>
          <a:prstGeom prst="leftArrow">
            <a:avLst/>
          </a:prstGeom>
          <a:solidFill>
            <a:srgbClr val="F8F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Look </a:t>
            </a:r>
            <a:r>
              <a:rPr lang="en-US" dirty="0" smtClean="0">
                <a:solidFill>
                  <a:sysClr val="windowText" lastClr="000000"/>
                </a:solidFill>
                <a:latin typeface="Open Sans" charset="0"/>
                <a:ea typeface="Open Sans" charset="0"/>
                <a:cs typeface="Open Sans" charset="0"/>
              </a:rPr>
              <a:t>this way</a:t>
            </a:r>
            <a:endParaRPr lang="en-US" dirty="0">
              <a:solidFill>
                <a:sysClr val="windowText" lastClr="0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109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 Saha</dc:creator>
  <cp:lastModifiedBy>Manaswi Saha</cp:lastModifiedBy>
  <cp:revision>21</cp:revision>
  <dcterms:created xsi:type="dcterms:W3CDTF">2017-06-06T20:26:42Z</dcterms:created>
  <dcterms:modified xsi:type="dcterms:W3CDTF">2017-06-07T01:20:52Z</dcterms:modified>
</cp:coreProperties>
</file>