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5C5C-60E9-4B99-AFE1-FE9A4596B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C43CB-EB8C-4A15-84CD-38776B1B2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53D7-D97B-44AC-AC1C-6E8AE3FA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ABEF-3B8F-4F72-9158-D9BA3BFB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9262-3829-43A2-A2EB-43C5235B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AAEF-FF8B-4AB5-AC4A-6527B16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4D036-3DCC-4E90-8328-AF644D57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BDEC-8855-4A11-A791-5DB61AFE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43C4-DB52-414F-ACD3-6820F9D4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9169-5DAF-4334-B744-E77754ED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34E73-E1B3-4675-AA28-E60531188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A2042-DA3E-4CBD-A8C3-7F679450B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8A1D-787E-4B95-85A2-084C79D4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9CDB-27CC-4578-8D12-A6465362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0B92-85E1-4CE5-BACE-49FF2ED3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B34-86F8-42C0-8FDA-1A3CC77E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1F94-8B1B-48FA-9CC8-80E823EE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B714-410D-4549-91BE-C37A05C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69151-8893-4C4C-BBE0-0E49C924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BA27-8158-4D38-9F63-F70E6C2B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DD0-D039-4AE1-88A4-276950EB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185F-E6AC-4527-9FA3-2A0CC66C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0078-C090-4E3C-9E67-7724918B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951B-E0CE-4852-A45A-4A636B2E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D8F79-AE82-4721-9CDB-C1A5DD4E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8F5E-BCD5-4A1C-AAD2-27EBCC5C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2237-1B1F-46B7-8650-4B0EFFC01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193E6-0681-41D4-BA4C-C993CA87A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6D2FC-063F-41FF-B173-6554FAB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82A2-0C46-4A60-8825-890C38A9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40569-0C6D-4F98-ABC8-0E11D8B7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A735-1BBF-4842-989F-15628C93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F8A7A-7116-4945-AC9F-790E7596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7C693-145E-4FB5-B6E9-92BE9160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E2AAE-1061-441A-881A-D1CBD1DC6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B347F-4FE2-463F-A097-E488F8385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44604-A5D0-4A43-9840-2C873EF0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10E1F-E974-4B65-AE0F-105F9A6A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93BA2-56AA-46FF-98D3-F2AB0256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C466-B80F-444F-A63F-5975445C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73EA2-D491-4F87-93A7-C6E4F935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05588-8EE1-4C81-BE12-9C08D8D9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95C8A-B210-45D7-96FC-FAA42DEB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B7AE6-64F0-4F27-AB45-C76F0D6A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E1135-57FB-4C30-BAA8-FD2FFBC1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36998-970B-45CD-A98E-CE3693CF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4F43-5DB4-48E5-8904-F809C75D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EB8F-5B94-4E20-A000-A5AF2B8D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3ED3-D6DF-48B9-94E5-F1FB8EEFD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EF38F-C576-4728-8306-41249CCD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B8262-7F76-4B3E-AFF4-1FE408FD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766CF-1AE2-48C1-9A81-34B580CE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BD3A-C906-4491-BDE5-BB1E77B1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6BB86-26EC-4073-99FD-EC7ADB2B9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BA6C1-3779-40F8-9775-3197D09D8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02D64-A362-4037-8228-C523E761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2CEED-88FB-4473-8E77-3E2E4904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1AE4-2889-4352-BDEB-36F1EED3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A856C-322A-4892-A4D3-B3B5FA3D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A58F-D3F5-41BC-9BD3-EF3C4491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187B-972C-4C76-BA01-7B59E4A3D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6D95-39ED-4CDA-BC0F-FBC6CB973E9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A1BC-F7F3-43D4-B1B6-86CA77D45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B692-3C97-461E-A732-37968227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D76A-8858-4398-97BA-A01291A94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E52EF2-96D5-4E14-A828-90512FA250CC}"/>
              </a:ext>
            </a:extLst>
          </p:cNvPr>
          <p:cNvGrpSpPr/>
          <p:nvPr/>
        </p:nvGrpSpPr>
        <p:grpSpPr>
          <a:xfrm>
            <a:off x="2093723" y="921026"/>
            <a:ext cx="778227" cy="4322696"/>
            <a:chOff x="3319549" y="1118803"/>
            <a:chExt cx="914400" cy="5079076"/>
          </a:xfrm>
        </p:grpSpPr>
        <p:pic>
          <p:nvPicPr>
            <p:cNvPr id="5" name="Graphic 4" descr="Person in wheelchair">
              <a:extLst>
                <a:ext uri="{FF2B5EF4-FFF2-40B4-BE49-F238E27FC236}">
                  <a16:creationId xmlns:a16="http://schemas.microsoft.com/office/drawing/2014/main" id="{C9923A08-BA40-4F78-B733-A88A6EC5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19549" y="4242310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Cycling">
              <a:extLst>
                <a:ext uri="{FF2B5EF4-FFF2-40B4-BE49-F238E27FC236}">
                  <a16:creationId xmlns:a16="http://schemas.microsoft.com/office/drawing/2014/main" id="{712EECBC-043C-4639-82C4-8F8A3782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19549" y="5283479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User">
              <a:extLst>
                <a:ext uri="{FF2B5EF4-FFF2-40B4-BE49-F238E27FC236}">
                  <a16:creationId xmlns:a16="http://schemas.microsoft.com/office/drawing/2014/main" id="{26C1512F-4539-450E-AA27-21E1E4E0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19549" y="111880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Man with cane">
              <a:extLst>
                <a:ext uri="{FF2B5EF4-FFF2-40B4-BE49-F238E27FC236}">
                  <a16:creationId xmlns:a16="http://schemas.microsoft.com/office/drawing/2014/main" id="{24C386A6-F97C-42A3-A65A-B3B480D5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19549" y="215997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Mom with stroller">
              <a:extLst>
                <a:ext uri="{FF2B5EF4-FFF2-40B4-BE49-F238E27FC236}">
                  <a16:creationId xmlns:a16="http://schemas.microsoft.com/office/drawing/2014/main" id="{8DF94D97-5681-413A-ACD9-AD647F980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19549" y="3201141"/>
              <a:ext cx="914400" cy="914400"/>
            </a:xfrm>
            <a:prstGeom prst="rect">
              <a:avLst/>
            </a:prstGeom>
          </p:spPr>
        </p:pic>
      </p:grpSp>
      <p:pic>
        <p:nvPicPr>
          <p:cNvPr id="16" name="Graphic 15" descr="User">
            <a:extLst>
              <a:ext uri="{FF2B5EF4-FFF2-40B4-BE49-F238E27FC236}">
                <a16:creationId xmlns:a16="http://schemas.microsoft.com/office/drawing/2014/main" id="{A3C1BDA3-9A33-442C-BE36-9BD4DDC13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723" y="5351612"/>
            <a:ext cx="778227" cy="7782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D58A9C-984D-4BEF-91FB-198FAD64701D}"/>
              </a:ext>
            </a:extLst>
          </p:cNvPr>
          <p:cNvCxnSpPr>
            <a:cxnSpLocks/>
          </p:cNvCxnSpPr>
          <p:nvPr/>
        </p:nvCxnSpPr>
        <p:spPr>
          <a:xfrm>
            <a:off x="1954696" y="1699253"/>
            <a:ext cx="7315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EF97FA-3E38-4C17-AF01-15FA9071CF5F}"/>
              </a:ext>
            </a:extLst>
          </p:cNvPr>
          <p:cNvCxnSpPr>
            <a:cxnSpLocks/>
          </p:cNvCxnSpPr>
          <p:nvPr/>
        </p:nvCxnSpPr>
        <p:spPr>
          <a:xfrm>
            <a:off x="1954696" y="2593917"/>
            <a:ext cx="7315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D30BB-F10E-46C3-B439-EE171EB071F5}"/>
              </a:ext>
            </a:extLst>
          </p:cNvPr>
          <p:cNvCxnSpPr>
            <a:cxnSpLocks/>
          </p:cNvCxnSpPr>
          <p:nvPr/>
        </p:nvCxnSpPr>
        <p:spPr>
          <a:xfrm>
            <a:off x="1954696" y="3488581"/>
            <a:ext cx="7315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87C408-1E64-42FF-87D7-4CB2935CFEB3}"/>
              </a:ext>
            </a:extLst>
          </p:cNvPr>
          <p:cNvCxnSpPr>
            <a:cxnSpLocks/>
          </p:cNvCxnSpPr>
          <p:nvPr/>
        </p:nvCxnSpPr>
        <p:spPr>
          <a:xfrm>
            <a:off x="1954696" y="4383245"/>
            <a:ext cx="7315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5EC167-A3B2-463A-9837-D4AF39186D51}"/>
              </a:ext>
            </a:extLst>
          </p:cNvPr>
          <p:cNvCxnSpPr>
            <a:cxnSpLocks/>
          </p:cNvCxnSpPr>
          <p:nvPr/>
        </p:nvCxnSpPr>
        <p:spPr>
          <a:xfrm>
            <a:off x="1954696" y="5277909"/>
            <a:ext cx="7315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61896C-2D76-43CD-8F2D-5C1799EFF6EF}"/>
              </a:ext>
            </a:extLst>
          </p:cNvPr>
          <p:cNvCxnSpPr>
            <a:cxnSpLocks/>
          </p:cNvCxnSpPr>
          <p:nvPr/>
        </p:nvCxnSpPr>
        <p:spPr>
          <a:xfrm>
            <a:off x="1954696" y="6172573"/>
            <a:ext cx="7315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009F5B-6966-40E6-A7B7-43A99156B857}"/>
              </a:ext>
            </a:extLst>
          </p:cNvPr>
          <p:cNvSpPr txBox="1"/>
          <p:nvPr/>
        </p:nvSpPr>
        <p:spPr>
          <a:xfrm>
            <a:off x="2941983" y="1187556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edgarmartinez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4F803-D76F-4689-A75C-0739BA72F86B}"/>
              </a:ext>
            </a:extLst>
          </p:cNvPr>
          <p:cNvSpPr txBox="1"/>
          <p:nvPr/>
        </p:nvSpPr>
        <p:spPr>
          <a:xfrm>
            <a:off x="4896676" y="750475"/>
            <a:ext cx="12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D77FF-A7F6-49A5-BA0A-7841ED4EB8B6}"/>
              </a:ext>
            </a:extLst>
          </p:cNvPr>
          <p:cNvSpPr txBox="1"/>
          <p:nvPr/>
        </p:nvSpPr>
        <p:spPr>
          <a:xfrm>
            <a:off x="6076116" y="750475"/>
            <a:ext cx="12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Missions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533F3-2C04-414B-B8D1-3DBF214B11AE}"/>
              </a:ext>
            </a:extLst>
          </p:cNvPr>
          <p:cNvSpPr txBox="1"/>
          <p:nvPr/>
        </p:nvSpPr>
        <p:spPr>
          <a:xfrm>
            <a:off x="8229590" y="750475"/>
            <a:ext cx="12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Accuracy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0FEAF8-1AC6-44D8-948D-8A51746F1BF2}"/>
              </a:ext>
            </a:extLst>
          </p:cNvPr>
          <p:cNvSpPr txBox="1"/>
          <p:nvPr/>
        </p:nvSpPr>
        <p:spPr>
          <a:xfrm>
            <a:off x="7268808" y="750475"/>
            <a:ext cx="12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Labels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D7B19-0B53-4D9B-8D0D-2C8DA259915F}"/>
              </a:ext>
            </a:extLst>
          </p:cNvPr>
          <p:cNvSpPr txBox="1"/>
          <p:nvPr/>
        </p:nvSpPr>
        <p:spPr>
          <a:xfrm>
            <a:off x="2941983" y="750475"/>
            <a:ext cx="12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CB9D4F-3406-40E9-968B-5E41D000F6D2}"/>
              </a:ext>
            </a:extLst>
          </p:cNvPr>
          <p:cNvSpPr txBox="1"/>
          <p:nvPr/>
        </p:nvSpPr>
        <p:spPr>
          <a:xfrm>
            <a:off x="4896676" y="1193412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3.2km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0E95D-CAC4-49EB-A65F-748862C25560}"/>
              </a:ext>
            </a:extLst>
          </p:cNvPr>
          <p:cNvSpPr txBox="1"/>
          <p:nvPr/>
        </p:nvSpPr>
        <p:spPr>
          <a:xfrm>
            <a:off x="6096000" y="1181700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977D9C-A7DA-4A68-A973-203AC86F8618}"/>
              </a:ext>
            </a:extLst>
          </p:cNvPr>
          <p:cNvSpPr txBox="1"/>
          <p:nvPr/>
        </p:nvSpPr>
        <p:spPr>
          <a:xfrm>
            <a:off x="7268808" y="1210758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456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02DEBD-83B1-407E-9620-D4BAFDCB0041}"/>
              </a:ext>
            </a:extLst>
          </p:cNvPr>
          <p:cNvSpPr txBox="1"/>
          <p:nvPr/>
        </p:nvSpPr>
        <p:spPr>
          <a:xfrm>
            <a:off x="8229590" y="1193412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93%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EDF66E-ABB9-484C-A3CF-A733E251050C}"/>
              </a:ext>
            </a:extLst>
          </p:cNvPr>
          <p:cNvSpPr txBox="1"/>
          <p:nvPr/>
        </p:nvSpPr>
        <p:spPr>
          <a:xfrm>
            <a:off x="2941983" y="2050630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mikeysaugstad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C9174E-D63C-4EFA-A50B-E9A692514880}"/>
              </a:ext>
            </a:extLst>
          </p:cNvPr>
          <p:cNvSpPr txBox="1"/>
          <p:nvPr/>
        </p:nvSpPr>
        <p:spPr>
          <a:xfrm>
            <a:off x="4896676" y="2056486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2.8km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FD4F79-98E5-4F76-847C-8C24F33F40EE}"/>
              </a:ext>
            </a:extLst>
          </p:cNvPr>
          <p:cNvSpPr txBox="1"/>
          <p:nvPr/>
        </p:nvSpPr>
        <p:spPr>
          <a:xfrm>
            <a:off x="6096000" y="2044774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700701-8D9F-46EA-B173-A170003C61E6}"/>
              </a:ext>
            </a:extLst>
          </p:cNvPr>
          <p:cNvSpPr txBox="1"/>
          <p:nvPr/>
        </p:nvSpPr>
        <p:spPr>
          <a:xfrm>
            <a:off x="7268808" y="2073832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546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57BC98-D434-4F55-BC52-5192725A1B88}"/>
              </a:ext>
            </a:extLst>
          </p:cNvPr>
          <p:cNvSpPr txBox="1"/>
          <p:nvPr/>
        </p:nvSpPr>
        <p:spPr>
          <a:xfrm>
            <a:off x="8229590" y="2056486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94%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57BFEE-90D2-4805-B7B7-7FC0D6740FE5}"/>
              </a:ext>
            </a:extLst>
          </p:cNvPr>
          <p:cNvSpPr txBox="1"/>
          <p:nvPr/>
        </p:nvSpPr>
        <p:spPr>
          <a:xfrm>
            <a:off x="2941983" y="2895384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aileenzeng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771E8-8B2F-4950-B4B1-FE6B3E975474}"/>
              </a:ext>
            </a:extLst>
          </p:cNvPr>
          <p:cNvSpPr txBox="1"/>
          <p:nvPr/>
        </p:nvSpPr>
        <p:spPr>
          <a:xfrm>
            <a:off x="4896676" y="2901240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1.9km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042897-24F3-4B1A-BDFA-4466AD711B26}"/>
              </a:ext>
            </a:extLst>
          </p:cNvPr>
          <p:cNvSpPr txBox="1"/>
          <p:nvPr/>
        </p:nvSpPr>
        <p:spPr>
          <a:xfrm>
            <a:off x="6096000" y="2889528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E87067-CA95-42FF-BC87-EE7ACF7A37BA}"/>
              </a:ext>
            </a:extLst>
          </p:cNvPr>
          <p:cNvSpPr txBox="1"/>
          <p:nvPr/>
        </p:nvSpPr>
        <p:spPr>
          <a:xfrm>
            <a:off x="7268808" y="2918586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53CF0B-FCA3-4517-8993-068254A983CF}"/>
              </a:ext>
            </a:extLst>
          </p:cNvPr>
          <p:cNvSpPr txBox="1"/>
          <p:nvPr/>
        </p:nvSpPr>
        <p:spPr>
          <a:xfrm>
            <a:off x="8229590" y="2901240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88%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727317-A744-44E0-94EA-792303D03D52}"/>
              </a:ext>
            </a:extLst>
          </p:cNvPr>
          <p:cNvSpPr txBox="1"/>
          <p:nvPr/>
        </p:nvSpPr>
        <p:spPr>
          <a:xfrm>
            <a:off x="2941983" y="3801898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anotheruser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050806-3279-4764-AC2F-38A7AA08B525}"/>
              </a:ext>
            </a:extLst>
          </p:cNvPr>
          <p:cNvSpPr txBox="1"/>
          <p:nvPr/>
        </p:nvSpPr>
        <p:spPr>
          <a:xfrm>
            <a:off x="4896676" y="3807754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1.5km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040311-4737-4E50-9436-694B0E5DCEC2}"/>
              </a:ext>
            </a:extLst>
          </p:cNvPr>
          <p:cNvSpPr txBox="1"/>
          <p:nvPr/>
        </p:nvSpPr>
        <p:spPr>
          <a:xfrm>
            <a:off x="6096000" y="3796042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48FAC4-80FC-4565-983A-3F38AADDA52B}"/>
              </a:ext>
            </a:extLst>
          </p:cNvPr>
          <p:cNvSpPr txBox="1"/>
          <p:nvPr/>
        </p:nvSpPr>
        <p:spPr>
          <a:xfrm>
            <a:off x="7268808" y="3825100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330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785194-5F39-4335-819A-BED91FA01111}"/>
              </a:ext>
            </a:extLst>
          </p:cNvPr>
          <p:cNvSpPr txBox="1"/>
          <p:nvPr/>
        </p:nvSpPr>
        <p:spPr>
          <a:xfrm>
            <a:off x="8229590" y="3807754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90%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F4B4CA-82F8-440F-9501-A1E0F2737346}"/>
              </a:ext>
            </a:extLst>
          </p:cNvPr>
          <p:cNvSpPr txBox="1"/>
          <p:nvPr/>
        </p:nvSpPr>
        <p:spPr>
          <a:xfrm>
            <a:off x="2941983" y="4657197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anotheruser2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14D865A-543E-4CB0-8326-F6E6F4BE0169}"/>
              </a:ext>
            </a:extLst>
          </p:cNvPr>
          <p:cNvSpPr txBox="1"/>
          <p:nvPr/>
        </p:nvSpPr>
        <p:spPr>
          <a:xfrm>
            <a:off x="4896676" y="4663053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1.3km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874C67F-19FF-4D11-A2C2-93073BFD42B9}"/>
              </a:ext>
            </a:extLst>
          </p:cNvPr>
          <p:cNvSpPr txBox="1"/>
          <p:nvPr/>
        </p:nvSpPr>
        <p:spPr>
          <a:xfrm>
            <a:off x="6096000" y="4651341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62DE03-11FC-4075-B68A-EAB4EBC07E1E}"/>
              </a:ext>
            </a:extLst>
          </p:cNvPr>
          <p:cNvSpPr txBox="1"/>
          <p:nvPr/>
        </p:nvSpPr>
        <p:spPr>
          <a:xfrm>
            <a:off x="7268808" y="4680399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220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808376E-F4A7-4DA4-924E-F2D192ABA8E3}"/>
              </a:ext>
            </a:extLst>
          </p:cNvPr>
          <p:cNvSpPr txBox="1"/>
          <p:nvPr/>
        </p:nvSpPr>
        <p:spPr>
          <a:xfrm>
            <a:off x="8229590" y="4663053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80%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3F9FD8-8568-427B-9C7C-DC455FC79309}"/>
              </a:ext>
            </a:extLst>
          </p:cNvPr>
          <p:cNvSpPr txBox="1"/>
          <p:nvPr/>
        </p:nvSpPr>
        <p:spPr>
          <a:xfrm>
            <a:off x="2941983" y="5563035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anotheruser3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A631342-7C88-4192-B583-8CF66C19066A}"/>
              </a:ext>
            </a:extLst>
          </p:cNvPr>
          <p:cNvSpPr txBox="1"/>
          <p:nvPr/>
        </p:nvSpPr>
        <p:spPr>
          <a:xfrm>
            <a:off x="4896676" y="5568891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1.1km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B87994B-DD72-4FAF-B35C-BC4E835F9CE7}"/>
              </a:ext>
            </a:extLst>
          </p:cNvPr>
          <p:cNvSpPr txBox="1"/>
          <p:nvPr/>
        </p:nvSpPr>
        <p:spPr>
          <a:xfrm>
            <a:off x="6096000" y="5557179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B4942A-E9DD-4386-9F18-480CE060D35B}"/>
              </a:ext>
            </a:extLst>
          </p:cNvPr>
          <p:cNvSpPr txBox="1"/>
          <p:nvPr/>
        </p:nvSpPr>
        <p:spPr>
          <a:xfrm>
            <a:off x="7268808" y="5586237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155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D288F2-8F10-4FB6-9B5B-318844664B38}"/>
              </a:ext>
            </a:extLst>
          </p:cNvPr>
          <p:cNvSpPr txBox="1"/>
          <p:nvPr/>
        </p:nvSpPr>
        <p:spPr>
          <a:xfrm>
            <a:off x="8229590" y="5568891"/>
            <a:ext cx="86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410234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2</cp:revision>
  <dcterms:created xsi:type="dcterms:W3CDTF">2020-09-09T12:36:33Z</dcterms:created>
  <dcterms:modified xsi:type="dcterms:W3CDTF">2020-09-09T12:50:07Z</dcterms:modified>
</cp:coreProperties>
</file>