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0AB3-FE00-4F82-95A1-C4E74C39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3AF7-6E85-421B-89AD-56C0B7AE2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EC92D-1CF9-46B4-8CF4-8417C07D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6AC5-EE12-4882-B2D9-7695D81D8BC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F172-9215-4678-93AE-580969A8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AFD65-7EFF-442B-A1CF-6A9D024B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7DAD-3F73-465D-83AF-AFB869B8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7F41-31F9-4FC6-82C4-9AABE309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ECD07-38B0-43FF-8536-8D32B564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8756-E43E-465A-BDAF-2528AB1A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6AC5-EE12-4882-B2D9-7695D81D8BC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DF28-EAB4-4919-A31C-0A8F7C31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B1EE9-2D2C-4101-89D9-CF2A1258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7DAD-3F73-465D-83AF-AFB869B8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7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E195A-D902-4337-977F-D219206EC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C5031-725C-48D2-9223-7E7A9F484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5A17-F558-4D69-B367-0CAF89A0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6AC5-EE12-4882-B2D9-7695D81D8BC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84F5E-9C5E-416F-9713-A2267CE7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0991E-587B-4F7E-88DB-944D77F3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7DAD-3F73-465D-83AF-AFB869B8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457B-CECC-4D82-9A99-AAF9A608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877C-9166-4D82-8527-7054590A8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6607-F87F-4CB4-91CD-B4617971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6AC5-EE12-4882-B2D9-7695D81D8BC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75936-3125-4D35-A26F-47C30D9F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C624-0AF1-4B69-9D0C-6DF9DF13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7DAD-3F73-465D-83AF-AFB869B8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523B-3127-4BDB-BEB8-4C6F436D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2A752-2814-45A9-B645-65724B04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BAF8-D380-4E4A-B298-84A920F2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6AC5-EE12-4882-B2D9-7695D81D8BC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02211-5C6B-48E9-BC80-DBF8FB02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01031-94FE-4B40-9A9E-EEC7F1DD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7DAD-3F73-465D-83AF-AFB869B8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15C3-2365-4473-B84F-3D99B449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5A0A-4111-4E26-88A5-0FECFC43F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8BA0-6021-4DC9-8F1C-7A53A770E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1E3C0-E640-41F7-B098-A0DC4904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6AC5-EE12-4882-B2D9-7695D81D8BC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0E9CF-5755-48DA-ACE7-1B955CAB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CE271-533C-4C4F-B957-359760F7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7DAD-3F73-465D-83AF-AFB869B8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1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9496-8675-4FC0-8D08-B3D33490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8FC0-F62A-4E40-B465-AA73DE5F2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A5F34-6F07-47F2-AFF8-5052004EC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AB214-832E-4A83-8D26-941A3E45A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1BBD3-FBA2-409F-9594-58B99C5CC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32BFA-7360-4B2A-BA41-E1A8C774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6AC5-EE12-4882-B2D9-7695D81D8BC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2F38B-312E-4685-B799-C85D4656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D5B40-57D8-4E0D-BBF7-50BB99D8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7DAD-3F73-465D-83AF-AFB869B8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1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6D6F-4CF5-49BD-9CE2-71DA69ED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99F51-3893-4292-A456-E564E6A3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6AC5-EE12-4882-B2D9-7695D81D8BC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9F5E1-2E9B-4544-AFBC-8C674178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F555A-5BC9-46A2-A1F6-163313D3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7DAD-3F73-465D-83AF-AFB869B8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0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7CE40-0B60-48BA-8D60-6ACDD78F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6AC5-EE12-4882-B2D9-7695D81D8BC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BF90A-B481-4103-9BD0-309E493F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FA45A-C74A-40B6-AFD2-DAB6DBDB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7DAD-3F73-465D-83AF-AFB869B8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D46-86C4-4444-BC11-0E1B75C3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3F9B-A58A-44CF-A8E3-A5C47FD8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5A7B3-9E7E-4143-B4F6-A892BA6B8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36681-F65D-43F4-8D38-9A5FD87F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6AC5-EE12-4882-B2D9-7695D81D8BC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61F19-A5E9-4927-8E71-8E110E6E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21A37-764D-45C6-82FE-4103F541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7DAD-3F73-465D-83AF-AFB869B8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B34B-C5AD-46C3-86B5-0A89A82C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BA5EF-C618-4AA2-8D69-96B72636B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DFF4E-BD60-4099-9E33-97ABCB988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1B39D-551A-41C5-A8A5-482728F3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6AC5-EE12-4882-B2D9-7695D81D8BC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6801E-724F-4EC2-B72D-2CD1B523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826C-8430-4B99-A682-97E6F1D8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7DAD-3F73-465D-83AF-AFB869B8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3064A-6762-4E06-AF19-2F02490A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CCF77-5F9E-4167-97D4-D00B0CA61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398E-7FCD-496C-ADC4-B17FBF15D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36AC5-EE12-4882-B2D9-7695D81D8BC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FEEF4-2B95-432C-BE51-B774909F1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D907F-F2D7-4AA8-BC32-45B66F248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7DAD-3F73-465D-83AF-AFB869B8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3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74E52AA-5093-4C9C-A468-DC97C71E5733}"/>
              </a:ext>
            </a:extLst>
          </p:cNvPr>
          <p:cNvGrpSpPr/>
          <p:nvPr/>
        </p:nvGrpSpPr>
        <p:grpSpPr>
          <a:xfrm>
            <a:off x="816284" y="1531252"/>
            <a:ext cx="1169495" cy="1048371"/>
            <a:chOff x="816284" y="789529"/>
            <a:chExt cx="1169495" cy="104837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0C81F5-CB23-47FF-9BBB-30E04240C4A3}"/>
                </a:ext>
              </a:extLst>
            </p:cNvPr>
            <p:cNvGrpSpPr/>
            <p:nvPr/>
          </p:nvGrpSpPr>
          <p:grpSpPr>
            <a:xfrm>
              <a:off x="918324" y="981471"/>
              <a:ext cx="912435" cy="230832"/>
              <a:chOff x="918324" y="981471"/>
              <a:chExt cx="912435" cy="23083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DC7656-FB74-458D-A83C-B7B53C1EDB1D}"/>
                  </a:ext>
                </a:extLst>
              </p:cNvPr>
              <p:cNvSpPr/>
              <p:nvPr/>
            </p:nvSpPr>
            <p:spPr>
              <a:xfrm>
                <a:off x="918324" y="1043907"/>
                <a:ext cx="105961" cy="1059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A96EC0-476D-4834-A42B-639D7EC6E432}"/>
                  </a:ext>
                </a:extLst>
              </p:cNvPr>
              <p:cNvSpPr txBox="1"/>
              <p:nvPr/>
            </p:nvSpPr>
            <p:spPr>
              <a:xfrm>
                <a:off x="987000" y="981471"/>
                <a:ext cx="8437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Condensed" panose="020B0606040200020203" pitchFamily="34" charset="0"/>
                  </a:rPr>
                  <a:t>Curb Ramp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FE3E43-C24C-4228-8937-F5F684CE2C0A}"/>
                </a:ext>
              </a:extLst>
            </p:cNvPr>
            <p:cNvGrpSpPr/>
            <p:nvPr/>
          </p:nvGrpSpPr>
          <p:grpSpPr>
            <a:xfrm>
              <a:off x="918324" y="1137870"/>
              <a:ext cx="1067455" cy="230832"/>
              <a:chOff x="918324" y="1133871"/>
              <a:chExt cx="1067455" cy="2308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948B7E-EFAA-4D58-B6AB-DA179D60AC8A}"/>
                  </a:ext>
                </a:extLst>
              </p:cNvPr>
              <p:cNvSpPr/>
              <p:nvPr/>
            </p:nvSpPr>
            <p:spPr>
              <a:xfrm>
                <a:off x="918324" y="1196307"/>
                <a:ext cx="105961" cy="1059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7E7636-C710-4FFA-A109-CF16BB490230}"/>
                  </a:ext>
                </a:extLst>
              </p:cNvPr>
              <p:cNvSpPr txBox="1"/>
              <p:nvPr/>
            </p:nvSpPr>
            <p:spPr>
              <a:xfrm>
                <a:off x="987000" y="1133871"/>
                <a:ext cx="99877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Condensed" panose="020B0606040200020203" pitchFamily="34" charset="0"/>
                  </a:rPr>
                  <a:t>Missing curb ramp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F8D6AC-BE35-4E59-8D6C-2B3FC399A17D}"/>
                </a:ext>
              </a:extLst>
            </p:cNvPr>
            <p:cNvSpPr txBox="1"/>
            <p:nvPr/>
          </p:nvSpPr>
          <p:spPr>
            <a:xfrm>
              <a:off x="816284" y="789529"/>
              <a:ext cx="9987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latin typeface="Segoe Condensed" panose="020B0606040200020203" pitchFamily="34" charset="0"/>
                </a:rPr>
                <a:t>Show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B3D06E0-FFC2-4DC5-BA5B-131F71425C3F}"/>
                </a:ext>
              </a:extLst>
            </p:cNvPr>
            <p:cNvGrpSpPr/>
            <p:nvPr/>
          </p:nvGrpSpPr>
          <p:grpSpPr>
            <a:xfrm>
              <a:off x="918324" y="1294269"/>
              <a:ext cx="1067455" cy="230832"/>
              <a:chOff x="918324" y="1133871"/>
              <a:chExt cx="1067455" cy="23083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6AFD41-95E8-4925-A6DA-4CACD51372B5}"/>
                  </a:ext>
                </a:extLst>
              </p:cNvPr>
              <p:cNvSpPr/>
              <p:nvPr/>
            </p:nvSpPr>
            <p:spPr>
              <a:xfrm>
                <a:off x="918324" y="1196307"/>
                <a:ext cx="105961" cy="1059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A334CF-2CBE-4448-934E-EEBA25BB169E}"/>
                  </a:ext>
                </a:extLst>
              </p:cNvPr>
              <p:cNvSpPr txBox="1"/>
              <p:nvPr/>
            </p:nvSpPr>
            <p:spPr>
              <a:xfrm>
                <a:off x="987000" y="1133871"/>
                <a:ext cx="99877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Condensed" panose="020B0606040200020203" pitchFamily="34" charset="0"/>
                  </a:rPr>
                  <a:t>Obstacles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CB75981-8626-4244-A4CE-591A71821BA8}"/>
                </a:ext>
              </a:extLst>
            </p:cNvPr>
            <p:cNvGrpSpPr/>
            <p:nvPr/>
          </p:nvGrpSpPr>
          <p:grpSpPr>
            <a:xfrm>
              <a:off x="918324" y="1450668"/>
              <a:ext cx="1067455" cy="230832"/>
              <a:chOff x="918324" y="1133871"/>
              <a:chExt cx="1067455" cy="23083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FD3640-18C3-433D-A56E-E3D1A50CE72A}"/>
                  </a:ext>
                </a:extLst>
              </p:cNvPr>
              <p:cNvSpPr/>
              <p:nvPr/>
            </p:nvSpPr>
            <p:spPr>
              <a:xfrm>
                <a:off x="918324" y="1196307"/>
                <a:ext cx="105961" cy="1059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AC8C83-E44D-4BA6-B8B0-0CC8A7A9C5DB}"/>
                  </a:ext>
                </a:extLst>
              </p:cNvPr>
              <p:cNvSpPr txBox="1"/>
              <p:nvPr/>
            </p:nvSpPr>
            <p:spPr>
              <a:xfrm>
                <a:off x="987000" y="1133871"/>
                <a:ext cx="99877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Condensed" panose="020B0606040200020203" pitchFamily="34" charset="0"/>
                  </a:rPr>
                  <a:t>Surface problems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B7B5E0C-F3A5-4C05-A5C5-B60182D2E0AD}"/>
                </a:ext>
              </a:extLst>
            </p:cNvPr>
            <p:cNvGrpSpPr/>
            <p:nvPr/>
          </p:nvGrpSpPr>
          <p:grpSpPr>
            <a:xfrm>
              <a:off x="918324" y="1607068"/>
              <a:ext cx="1067455" cy="230832"/>
              <a:chOff x="918324" y="1133871"/>
              <a:chExt cx="1067455" cy="23083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4BB467D-D50A-4775-A235-1FBB03316DBD}"/>
                  </a:ext>
                </a:extLst>
              </p:cNvPr>
              <p:cNvSpPr/>
              <p:nvPr/>
            </p:nvSpPr>
            <p:spPr>
              <a:xfrm>
                <a:off x="918324" y="1196307"/>
                <a:ext cx="105961" cy="1059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629405-F957-4D26-9234-27E3BC0D331E}"/>
                  </a:ext>
                </a:extLst>
              </p:cNvPr>
              <p:cNvSpPr txBox="1"/>
              <p:nvPr/>
            </p:nvSpPr>
            <p:spPr>
              <a:xfrm>
                <a:off x="987000" y="1133871"/>
                <a:ext cx="99877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Condensed" panose="020B0606040200020203" pitchFamily="34" charset="0"/>
                  </a:rPr>
                  <a:t>Missing sidewalks</a:t>
                </a:r>
              </a:p>
            </p:txBody>
          </p:sp>
        </p:grp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4391B9C-DC31-458F-8674-A10C832E2B0C}"/>
              </a:ext>
            </a:extLst>
          </p:cNvPr>
          <p:cNvSpPr/>
          <p:nvPr/>
        </p:nvSpPr>
        <p:spPr>
          <a:xfrm>
            <a:off x="915690" y="2760186"/>
            <a:ext cx="108595" cy="1085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CFECFC-40AB-4ED2-83A1-9A0B7B815846}"/>
              </a:ext>
            </a:extLst>
          </p:cNvPr>
          <p:cNvSpPr txBox="1"/>
          <p:nvPr/>
        </p:nvSpPr>
        <p:spPr>
          <a:xfrm>
            <a:off x="816283" y="2546041"/>
            <a:ext cx="998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Condensed" panose="020B0606040200020203" pitchFamily="34" charset="0"/>
              </a:rPr>
              <a:t>Severity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EEB218-0068-4517-8AFA-C14AA5B04E6E}"/>
              </a:ext>
            </a:extLst>
          </p:cNvPr>
          <p:cNvSpPr/>
          <p:nvPr/>
        </p:nvSpPr>
        <p:spPr>
          <a:xfrm>
            <a:off x="1083949" y="2760185"/>
            <a:ext cx="108595" cy="1085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9D8218-EB85-4184-A128-C907946EDD59}"/>
              </a:ext>
            </a:extLst>
          </p:cNvPr>
          <p:cNvSpPr/>
          <p:nvPr/>
        </p:nvSpPr>
        <p:spPr>
          <a:xfrm>
            <a:off x="1252208" y="2760184"/>
            <a:ext cx="108595" cy="1085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3A34BB-3DA3-4AA5-B48E-6D0552DFCD58}"/>
              </a:ext>
            </a:extLst>
          </p:cNvPr>
          <p:cNvSpPr/>
          <p:nvPr/>
        </p:nvSpPr>
        <p:spPr>
          <a:xfrm>
            <a:off x="1420467" y="2758413"/>
            <a:ext cx="108595" cy="1085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7C796B-6B73-4635-BD36-235A988F7DC4}"/>
              </a:ext>
            </a:extLst>
          </p:cNvPr>
          <p:cNvSpPr/>
          <p:nvPr/>
        </p:nvSpPr>
        <p:spPr>
          <a:xfrm>
            <a:off x="1588724" y="2758412"/>
            <a:ext cx="108595" cy="1085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D4E7F2-918D-4367-93B5-6A1D0F9DEFCC}"/>
              </a:ext>
            </a:extLst>
          </p:cNvPr>
          <p:cNvSpPr txBox="1"/>
          <p:nvPr/>
        </p:nvSpPr>
        <p:spPr>
          <a:xfrm>
            <a:off x="839824" y="2877618"/>
            <a:ext cx="244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4AC09A-2E77-4CAE-908F-15F53F718734}"/>
              </a:ext>
            </a:extLst>
          </p:cNvPr>
          <p:cNvSpPr txBox="1"/>
          <p:nvPr/>
        </p:nvSpPr>
        <p:spPr>
          <a:xfrm>
            <a:off x="1008083" y="2877618"/>
            <a:ext cx="244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541805-BFE1-4A8A-8EB6-2FF782B83232}"/>
              </a:ext>
            </a:extLst>
          </p:cNvPr>
          <p:cNvSpPr txBox="1"/>
          <p:nvPr/>
        </p:nvSpPr>
        <p:spPr>
          <a:xfrm>
            <a:off x="1171432" y="2877618"/>
            <a:ext cx="244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ED5505-F17F-412E-AB55-573EF4485913}"/>
              </a:ext>
            </a:extLst>
          </p:cNvPr>
          <p:cNvSpPr txBox="1"/>
          <p:nvPr/>
        </p:nvSpPr>
        <p:spPr>
          <a:xfrm>
            <a:off x="1349000" y="2877618"/>
            <a:ext cx="244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Condensed" panose="020B0606040200020203" pitchFamily="34" charset="0"/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A61875-1B2F-4CCE-9A1A-10A3E02F2570}"/>
              </a:ext>
            </a:extLst>
          </p:cNvPr>
          <p:cNvSpPr txBox="1"/>
          <p:nvPr/>
        </p:nvSpPr>
        <p:spPr>
          <a:xfrm>
            <a:off x="1526568" y="2877618"/>
            <a:ext cx="244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Condensed" panose="020B0606040200020203" pitchFamily="34" charset="0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073C44-A1DD-42BE-9620-864F4D2FC643}"/>
              </a:ext>
            </a:extLst>
          </p:cNvPr>
          <p:cNvSpPr txBox="1"/>
          <p:nvPr/>
        </p:nvSpPr>
        <p:spPr>
          <a:xfrm>
            <a:off x="807115" y="1043306"/>
            <a:ext cx="9987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Segoe Condensed" panose="020B0606040200020203" pitchFamily="34" charset="0"/>
              </a:rPr>
              <a:t>Sort by: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DF00E3-2601-4EE5-AD9E-E34EEEF2D404}"/>
              </a:ext>
            </a:extLst>
          </p:cNvPr>
          <p:cNvSpPr/>
          <p:nvPr/>
        </p:nvSpPr>
        <p:spPr>
          <a:xfrm>
            <a:off x="911766" y="1267602"/>
            <a:ext cx="915069" cy="169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9C50B19-8E88-4924-B3C4-ADDA22D4D92F}"/>
              </a:ext>
            </a:extLst>
          </p:cNvPr>
          <p:cNvSpPr/>
          <p:nvPr/>
        </p:nvSpPr>
        <p:spPr>
          <a:xfrm flipV="1">
            <a:off x="1683048" y="1302921"/>
            <a:ext cx="114690" cy="9887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8EF20E-4C98-485F-B29A-59FB0B6E2094}"/>
              </a:ext>
            </a:extLst>
          </p:cNvPr>
          <p:cNvSpPr txBox="1"/>
          <p:nvPr/>
        </p:nvSpPr>
        <p:spPr>
          <a:xfrm>
            <a:off x="849636" y="1227620"/>
            <a:ext cx="843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Segoe Condensed" panose="020B0606040200020203" pitchFamily="34" charset="0"/>
              </a:rPr>
              <a:t>Severity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873CEF-1873-494D-B12D-C0D38C036110}"/>
              </a:ext>
            </a:extLst>
          </p:cNvPr>
          <p:cNvSpPr txBox="1"/>
          <p:nvPr/>
        </p:nvSpPr>
        <p:spPr>
          <a:xfrm>
            <a:off x="819648" y="3079850"/>
            <a:ext cx="998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Condensed" panose="020B0606040200020203" pitchFamily="34" charset="0"/>
              </a:rPr>
              <a:t>Tags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45B2B06-AB55-45FB-B799-F25B5ABC06F1}"/>
              </a:ext>
            </a:extLst>
          </p:cNvPr>
          <p:cNvGrpSpPr/>
          <p:nvPr/>
        </p:nvGrpSpPr>
        <p:grpSpPr>
          <a:xfrm>
            <a:off x="918324" y="3253483"/>
            <a:ext cx="1067455" cy="837117"/>
            <a:chOff x="918324" y="985395"/>
            <a:chExt cx="1067455" cy="83711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287711F-EE56-412E-B924-3380A410C1AD}"/>
                </a:ext>
              </a:extLst>
            </p:cNvPr>
            <p:cNvGrpSpPr/>
            <p:nvPr/>
          </p:nvGrpSpPr>
          <p:grpSpPr>
            <a:xfrm>
              <a:off x="918324" y="985395"/>
              <a:ext cx="912435" cy="215444"/>
              <a:chOff x="918324" y="985395"/>
              <a:chExt cx="912435" cy="21544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1601E47-922C-4F6F-9376-07E8762AA0C8}"/>
                  </a:ext>
                </a:extLst>
              </p:cNvPr>
              <p:cNvSpPr/>
              <p:nvPr/>
            </p:nvSpPr>
            <p:spPr>
              <a:xfrm>
                <a:off x="918324" y="1043907"/>
                <a:ext cx="105961" cy="1059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E9F4CEF-42A4-4471-BBFB-2FA248EDE53A}"/>
                  </a:ext>
                </a:extLst>
              </p:cNvPr>
              <p:cNvSpPr txBox="1"/>
              <p:nvPr/>
            </p:nvSpPr>
            <p:spPr>
              <a:xfrm>
                <a:off x="987000" y="985395"/>
                <a:ext cx="8437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egoe Condensed" panose="020B0606040200020203" pitchFamily="34" charset="0"/>
                  </a:rPr>
                  <a:t>Tree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C7CDBD3-D2E2-4FB6-AF68-5FB427BD2DDD}"/>
                </a:ext>
              </a:extLst>
            </p:cNvPr>
            <p:cNvGrpSpPr/>
            <p:nvPr/>
          </p:nvGrpSpPr>
          <p:grpSpPr>
            <a:xfrm>
              <a:off x="918324" y="1137870"/>
              <a:ext cx="1067455" cy="215444"/>
              <a:chOff x="918324" y="1133871"/>
              <a:chExt cx="1067455" cy="21544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988CFEF-3DC6-4B20-9B68-D9AF3C494D1B}"/>
                  </a:ext>
                </a:extLst>
              </p:cNvPr>
              <p:cNvSpPr/>
              <p:nvPr/>
            </p:nvSpPr>
            <p:spPr>
              <a:xfrm>
                <a:off x="918324" y="1196307"/>
                <a:ext cx="105961" cy="1059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653668C-043E-45E0-9D03-AC15E17492E7}"/>
                  </a:ext>
                </a:extLst>
              </p:cNvPr>
              <p:cNvSpPr txBox="1"/>
              <p:nvPr/>
            </p:nvSpPr>
            <p:spPr>
              <a:xfrm>
                <a:off x="987000" y="1133871"/>
                <a:ext cx="998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egoe Condensed" panose="020B0606040200020203" pitchFamily="34" charset="0"/>
                  </a:rPr>
                  <a:t>Vegetation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6807975-FAEF-401B-A5A3-D03A149B7748}"/>
                </a:ext>
              </a:extLst>
            </p:cNvPr>
            <p:cNvGrpSpPr/>
            <p:nvPr/>
          </p:nvGrpSpPr>
          <p:grpSpPr>
            <a:xfrm>
              <a:off x="918324" y="1294269"/>
              <a:ext cx="1067455" cy="215444"/>
              <a:chOff x="918324" y="1133871"/>
              <a:chExt cx="1067455" cy="21544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AC17BD2-8358-4D1D-A11D-D3486DE0867F}"/>
                  </a:ext>
                </a:extLst>
              </p:cNvPr>
              <p:cNvSpPr/>
              <p:nvPr/>
            </p:nvSpPr>
            <p:spPr>
              <a:xfrm>
                <a:off x="918324" y="1196307"/>
                <a:ext cx="105961" cy="1059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5F71D32-16FE-4841-A16F-C9A609F5092A}"/>
                  </a:ext>
                </a:extLst>
              </p:cNvPr>
              <p:cNvSpPr txBox="1"/>
              <p:nvPr/>
            </p:nvSpPr>
            <p:spPr>
              <a:xfrm>
                <a:off x="987000" y="1133871"/>
                <a:ext cx="998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egoe Condensed" panose="020B0606040200020203" pitchFamily="34" charset="0"/>
                  </a:rPr>
                  <a:t>Pole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C57A05-DBFC-4CA1-AE30-01683B788671}"/>
                </a:ext>
              </a:extLst>
            </p:cNvPr>
            <p:cNvGrpSpPr/>
            <p:nvPr/>
          </p:nvGrpSpPr>
          <p:grpSpPr>
            <a:xfrm>
              <a:off x="918324" y="1450668"/>
              <a:ext cx="1067455" cy="215444"/>
              <a:chOff x="918324" y="1133871"/>
              <a:chExt cx="1067455" cy="21544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0F949E9-CBB8-4DDB-B08F-5350A8A0C420}"/>
                  </a:ext>
                </a:extLst>
              </p:cNvPr>
              <p:cNvSpPr/>
              <p:nvPr/>
            </p:nvSpPr>
            <p:spPr>
              <a:xfrm>
                <a:off x="918324" y="1196307"/>
                <a:ext cx="105961" cy="1059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AEBFA51-4A15-4C58-A995-BA9D6BED27B9}"/>
                  </a:ext>
                </a:extLst>
              </p:cNvPr>
              <p:cNvSpPr txBox="1"/>
              <p:nvPr/>
            </p:nvSpPr>
            <p:spPr>
              <a:xfrm>
                <a:off x="987000" y="1133871"/>
                <a:ext cx="998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egoe Condensed" panose="020B0606040200020203" pitchFamily="34" charset="0"/>
                  </a:rPr>
                  <a:t>Fire hydrant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4F15098-DA7B-4023-AC93-18D1D5D927EB}"/>
                </a:ext>
              </a:extLst>
            </p:cNvPr>
            <p:cNvGrpSpPr/>
            <p:nvPr/>
          </p:nvGrpSpPr>
          <p:grpSpPr>
            <a:xfrm>
              <a:off x="918324" y="1607068"/>
              <a:ext cx="1067455" cy="215444"/>
              <a:chOff x="918324" y="1133871"/>
              <a:chExt cx="1067455" cy="21544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53AA43C-D871-4883-A96B-663B2CC20A72}"/>
                  </a:ext>
                </a:extLst>
              </p:cNvPr>
              <p:cNvSpPr/>
              <p:nvPr/>
            </p:nvSpPr>
            <p:spPr>
              <a:xfrm>
                <a:off x="918324" y="1196307"/>
                <a:ext cx="105961" cy="1059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1394BF6-93D8-407F-B49E-04934200D557}"/>
                  </a:ext>
                </a:extLst>
              </p:cNvPr>
              <p:cNvSpPr txBox="1"/>
              <p:nvPr/>
            </p:nvSpPr>
            <p:spPr>
              <a:xfrm>
                <a:off x="987000" y="1133871"/>
                <a:ext cx="998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egoe Condensed" panose="020B0606040200020203" pitchFamily="34" charset="0"/>
                  </a:rPr>
                  <a:t>Another tag</a:t>
                </a:r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E813739A-ACF0-436E-918F-AF81B14A4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57" y="1184078"/>
            <a:ext cx="8795942" cy="49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3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3</cp:revision>
  <dcterms:created xsi:type="dcterms:W3CDTF">2020-09-30T22:53:10Z</dcterms:created>
  <dcterms:modified xsi:type="dcterms:W3CDTF">2020-09-30T23:04:36Z</dcterms:modified>
</cp:coreProperties>
</file>