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77" r:id="rId4"/>
    <p:sldId id="278" r:id="rId5"/>
    <p:sldId id="268" r:id="rId6"/>
    <p:sldId id="276" r:id="rId7"/>
    <p:sldId id="275" r:id="rId8"/>
    <p:sldId id="279" r:id="rId9"/>
    <p:sldId id="280" r:id="rId10"/>
    <p:sldId id="281" r:id="rId11"/>
    <p:sldId id="283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24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395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91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310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7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42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94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24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279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371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4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57D700-2867-47A0-9BAA-E1B1B4B867A4}" type="datetimeFigureOut">
              <a:rPr lang="en-IN" smtClean="0"/>
              <a:t>26-02-2023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7644A62-147B-40B6-957D-349C30331A2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633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BaaS &amp; Consensus Mechanism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479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Consensus Algorithms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-Proof of Elapsed Time (</a:t>
            </a:r>
            <a:r>
              <a:rPr lang="en-IN" dirty="0" err="1"/>
              <a:t>PoET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Proof of Elapsed Time (</a:t>
            </a:r>
            <a:r>
              <a:rPr lang="en-US" sz="2400" dirty="0" err="1"/>
              <a:t>PoET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Conceived in 2016 by Intel.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Commonly used in permissioned Blockchain network to decide on mining rights or block winner.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Based on principle of fair lottery system.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Each Node is equally likely to be a winner.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Each Miner node in blockchain provided with randomized timer object from trusted code that generates random wait time.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Method aims to circumvent any attempt by a miner to get time with shorter period.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Minier who completes the designated waiting time commits a new block to the blockchain.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It broadcast new block info on network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108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Consensus Algorithms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-Proof of Stake (</a:t>
            </a:r>
            <a:r>
              <a:rPr lang="en-IN" dirty="0" err="1"/>
              <a:t>PoS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Proof of Stake(</a:t>
            </a:r>
            <a:r>
              <a:rPr lang="en-US" sz="2400" dirty="0" err="1"/>
              <a:t>PoS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Was implemented as a consensus algorithm for Peercoin in 2012.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Makes it vulnerable as its heavily rely on trusted execution environment.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more stake one has in the validating node the less chance to corrupt the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Users with highest stake in crypto will have more interest to keep network honest. In fear to diminish the network.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Miners are called Validators / Forgers / Delegates.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 forger has to commit some of his / her stake as collateral.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get chance for validation.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An Algorithm will select forger randomly on percentage of stake he holds.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1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Consensus Algorithms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-Proof of Stake (</a:t>
            </a:r>
            <a:r>
              <a:rPr lang="en-IN" dirty="0" err="1"/>
              <a:t>PoS</a:t>
            </a:r>
            <a:r>
              <a:rPr lang="en-IN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Proof of Stake(</a:t>
            </a:r>
            <a:r>
              <a:rPr lang="en-US" sz="2400" dirty="0" err="1"/>
              <a:t>PoS</a:t>
            </a:r>
            <a:r>
              <a:rPr lang="en-US" sz="2400" dirty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Validating node can validate same amount of transaction.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200" dirty="0" err="1"/>
              <a:t>Eg</a:t>
            </a:r>
            <a:r>
              <a:rPr lang="en-US" sz="2200" dirty="0"/>
              <a:t> 10% stake will be able to validate 10% Transaction.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Energy Consumption is less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Time Need is less.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Disadvantages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Cheaper to attack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Centralization Risk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Similar to Software as a Service (SaaS)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Blockchain is complex in infrastructure setup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Also cost is high for setting up operating Blockchain.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Which may discourage any startups or SME from adopting it.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Cloud based solutions are available to make things simple.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Business can leverage such cloud based solution to build blockchain app, smart contracts and other blockchain function.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contrast cloud based service provides Infra, Maintenance &amp; other backend activities like security, storage, bandwidth management and resource allocation.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a lot cheaper to host and run blockchain solution inhouse.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Security is major aspect where error could happen so should be taken care.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Major Company’s like Microsoft, Google, Amazon and IBM have launched BaaS.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2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 Protocol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Consensus is general agreement or opinion shared by all people in the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protocol is a system of standard rules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Accepted by all to control the exchange of information in a network.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Consensus protocol aims to overcome classic problem of a distributed computing system known as “Byzantine Generals Problems”.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9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484E43-3C60-1777-770E-3C03036E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0109" y="594359"/>
            <a:ext cx="6307254" cy="5370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99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Byzantine Generals Problem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Originally known as “Two-generals Problem”.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It’s a thought experiment introduced in CN classes.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Especially concerning TCP (No guarantee that failure will not occur while two people communicate.)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9">
            <a:extLst>
              <a:ext uri="{FF2B5EF4-FFF2-40B4-BE49-F238E27FC236}">
                <a16:creationId xmlns:a16="http://schemas.microsoft.com/office/drawing/2014/main" id="{37832168-8BCB-639C-AB55-920AAD8699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436" y="3429000"/>
            <a:ext cx="3115164" cy="265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367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Consensus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Unified Agreement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data is valid and accurate. Protocol rules embedded in network ensures this.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Fault Tolerant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Due to high or many nodes in system makes blockchain fault tolerant.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Usually there are thousands of nodes which act as client / servers.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Failing of few will not take system down.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Collaborative and Participatory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Consensus Mechanism ensures all nodes are participating in overall process.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Else will lead in specific person or group interest.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Egalitarian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Equality between all nodes.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Incentivization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Validating a transaction and securing it on blockchain requires “Miners”.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They solve complex mathematical problem based on cryptographic hash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Prevent Double Spending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Possibility of spending digital currency or token being spent more than once by falsification or duplication.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Protocol embedded in the blockchain ensures valid and authentic transaction.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7E568B-7D3C-D3EF-A1F8-ECB3EB7FA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79" y="2815046"/>
            <a:ext cx="3754156" cy="332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Consensus Algorithms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-Proof of Work</a:t>
            </a:r>
            <a:br>
              <a:rPr lang="en-IN" dirty="0"/>
            </a:br>
            <a:r>
              <a:rPr lang="en-IN" dirty="0" err="1"/>
              <a:t>PoW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Most well-known consensus mechanism in blockchain.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Used by first Blockchain Bitcoin in 2009.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Several Miners competes to solve complex mathematical problem based on cryptographic hash algorithm.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Solution found after mining is called Proof of Work – </a:t>
            </a:r>
            <a:r>
              <a:rPr lang="en-US" dirty="0" err="1"/>
              <a:t>PoW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Its very easy to add block without mining but makes it vulnerable.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Mining nodes releases the proof of work to other nodes for verification to agree upon thereby to reach the consensus.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Solution to the problem is difficult to produce but easy for the network to verify.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Mini Process is extremely computensive.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Hence first Miner who produce </a:t>
            </a:r>
            <a:r>
              <a:rPr lang="en-US" dirty="0" err="1"/>
              <a:t>PoW</a:t>
            </a:r>
            <a:r>
              <a:rPr lang="en-US" dirty="0"/>
              <a:t> is rewarded in form of bitcoin or digital currency.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But there are disadvantages of </a:t>
            </a:r>
            <a:r>
              <a:rPr lang="en-US" dirty="0" err="1"/>
              <a:t>PoW</a:t>
            </a:r>
            <a:r>
              <a:rPr lang="en-US" dirty="0"/>
              <a:t> as well. 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625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Consensus Algorithms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-Proof of Work</a:t>
            </a:r>
            <a:br>
              <a:rPr lang="en-IN" dirty="0"/>
            </a:br>
            <a:r>
              <a:rPr lang="en-IN" dirty="0" err="1"/>
              <a:t>PoW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2803" y="103722"/>
            <a:ext cx="7891818" cy="6754277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Disadvantages of </a:t>
            </a:r>
            <a:r>
              <a:rPr lang="en-US" sz="2400" dirty="0" err="1"/>
              <a:t>PoW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Time Consuming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High Energy Consumption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51% Risk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 overcome high energy and time consumption problem some minors form group or mining pool together to save energy and time.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But this is against the principle of distributed ledger.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Mining pool compromised gaining control over 50% of networks computing power can control validation process.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This is referred as 51% attack.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88039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666</TotalTime>
  <Words>875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Retrospect</vt:lpstr>
      <vt:lpstr>BaaS &amp; Consensus Mechanism</vt:lpstr>
      <vt:lpstr>BaaS</vt:lpstr>
      <vt:lpstr>BaaS</vt:lpstr>
      <vt:lpstr>Consensus Protocol</vt:lpstr>
      <vt:lpstr>Byzantine Generals Problem</vt:lpstr>
      <vt:lpstr>Byzantine Generals Problem</vt:lpstr>
      <vt:lpstr>Objective of Consensus Protocol</vt:lpstr>
      <vt:lpstr>Consensus Algorithms  -Proof of Work PoW</vt:lpstr>
      <vt:lpstr>Consensus Algorithms  -Proof of Work PoW</vt:lpstr>
      <vt:lpstr>Consensus Algorithms  -Proof of Elapsed Time (PoET)</vt:lpstr>
      <vt:lpstr>Consensus Algorithms  -Proof of Stake (PoS)</vt:lpstr>
      <vt:lpstr>Consensus Algorithms  -Proof of Stake (PoS)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Ledger Technology</dc:title>
  <dc:creator>Microsoft account</dc:creator>
  <cp:lastModifiedBy>Apeksha Mohite</cp:lastModifiedBy>
  <cp:revision>26</cp:revision>
  <dcterms:created xsi:type="dcterms:W3CDTF">2023-01-25T03:46:29Z</dcterms:created>
  <dcterms:modified xsi:type="dcterms:W3CDTF">2023-02-25T22:53:47Z</dcterms:modified>
</cp:coreProperties>
</file>