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5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1653D-ACEF-43B0-AA28-A67657E20358}" v="1" dt="2025-02-04T11:01:46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a Pappireddy" userId="a06b5419-4d62-468c-bf51-8a7462837c92" providerId="ADAL" clId="{ECD1653D-ACEF-43B0-AA28-A67657E20358}"/>
    <pc:docChg chg="custSel addSld modSld">
      <pc:chgData name="Bhavana Pappireddy" userId="a06b5419-4d62-468c-bf51-8a7462837c92" providerId="ADAL" clId="{ECD1653D-ACEF-43B0-AA28-A67657E20358}" dt="2025-02-04T11:02:49.524" v="17" actId="403"/>
      <pc:docMkLst>
        <pc:docMk/>
      </pc:docMkLst>
      <pc:sldChg chg="modSp add mod">
        <pc:chgData name="Bhavana Pappireddy" userId="a06b5419-4d62-468c-bf51-8a7462837c92" providerId="ADAL" clId="{ECD1653D-ACEF-43B0-AA28-A67657E20358}" dt="2025-02-04T11:02:49.524" v="17" actId="403"/>
        <pc:sldMkLst>
          <pc:docMk/>
          <pc:sldMk cId="4219629162" sldId="10502"/>
        </pc:sldMkLst>
        <pc:spChg chg="mod">
          <ac:chgData name="Bhavana Pappireddy" userId="a06b5419-4d62-468c-bf51-8a7462837c92" providerId="ADAL" clId="{ECD1653D-ACEF-43B0-AA28-A67657E20358}" dt="2025-02-04T11:02:00.001" v="11" actId="2711"/>
          <ac:spMkLst>
            <pc:docMk/>
            <pc:sldMk cId="4219629162" sldId="10502"/>
            <ac:spMk id="2" creationId="{9E973424-3D99-13BE-BC67-AD5A9905AB0B}"/>
          </ac:spMkLst>
        </pc:spChg>
        <pc:graphicFrameChg chg="mod modGraphic">
          <ac:chgData name="Bhavana Pappireddy" userId="a06b5419-4d62-468c-bf51-8a7462837c92" providerId="ADAL" clId="{ECD1653D-ACEF-43B0-AA28-A67657E20358}" dt="2025-02-04T11:02:49.524" v="17" actId="403"/>
          <ac:graphicFrameMkLst>
            <pc:docMk/>
            <pc:sldMk cId="4219629162" sldId="10502"/>
            <ac:graphicFrameMk id="7" creationId="{D553D2A1-FF2B-B4D8-436A-7C6F28C2167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28EC-5099-3A65-8294-CF522FC7C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8A426-BF52-A469-174D-C22B3C34B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E6FDA-6395-CAA8-E1D3-B5153AE8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52494-3C53-FAF7-3C54-2E99E3F4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34AD3-04CB-053E-3BC1-B23A4129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68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DF6E-4146-3F72-19D2-36667809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05F85-D048-746E-63BF-01C2DD40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45E9-206A-FEAC-1B90-7B482007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DC6C-6868-C79C-CAD0-98A823E4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5CA87-2092-0693-6FBB-832CC368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584C9-E0EF-38EE-22E9-3CB89E850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EE21-C1D1-49E1-BC4F-2E84C4D0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451C-2677-194E-349C-DE3A2254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185C-877C-8846-5F57-53EC2739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F5B82-2A23-D4EA-0BBB-B0D42E4D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1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544F7AA-A3C7-A94C-BAF4-BD209B1A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89" y="457200"/>
            <a:ext cx="9601200" cy="940079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AB01F380-783E-D94C-9473-8E76D4F366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63" y="2069822"/>
            <a:ext cx="11056534" cy="696912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C0CE3CB4-A9E3-0449-AE58-D0A6444F1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88" y="3207657"/>
            <a:ext cx="11056536" cy="2820081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EC37-7375-267F-7A3C-6B897175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B2D71-0236-7A8C-E550-33BB0FC2C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0A60-81CB-C68C-1A90-2F63BED4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7B34E-23FC-4A3C-BF07-7B8E0A40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0518-229D-DFC5-2AE9-8D77D963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7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2DC7-BB96-6480-9FE5-E85A048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A26F-6FBB-47CC-186D-F776F7839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13AA4-2218-55E7-9DB3-7D308987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EA40F-50A5-E406-94B8-06C76C74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30D0-1BBC-DC14-E0DB-B8FE325FA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12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B005-2C6E-0466-AE53-385F38E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BC8DA-584E-6993-4990-24858FC65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7BD5D-7F5C-0749-5666-905998357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C5BF3-1EB4-751B-1F65-D6755903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08CE-6627-D342-11EB-D6DFB7A9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DE281-FE51-3430-48FD-3FA156B0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6253-61A9-7151-72C1-47845268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D3C61-AE25-A0CC-005E-6F795057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092D5-AC59-DBE1-E47E-8A0E55C80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16554-F20E-9E37-5F42-E79CF58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A4D72-5A55-19A8-D6A9-76589AB13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6EB09-5D7A-3B11-7547-834A34C0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062AE-8323-E2C0-4B5F-CE1916B1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6A004-AEE4-9E42-444F-38ABBE57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00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C29F-FFF6-0236-3BAA-3A78660F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108D5-0F28-D7B0-193C-9FE13236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B1D7B-EB4D-D069-C0C9-5DDD882B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20B8-CCAF-F0FA-BBDB-34FB9D3B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31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B5B48-0C72-F03D-7DC6-976E9C01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7401E-37F5-48DE-42CB-5C43EDA1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F5FF-344A-88AF-FA00-0D950076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7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C2B-65C6-600A-F34F-13A4B5EE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77D7-E4E1-D331-64AC-8253EE36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C8937-C8F3-823C-E291-29EB6FA55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02D12-815F-36A8-AFE8-C5A8F93C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60AA4-F592-6F4D-441D-E278FFF0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01D4D-0B91-C2D4-1B88-2833EBCF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9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9B80-2AC9-525D-3A14-EE7D4BB9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4E9D9-27E3-BC3A-EC34-40FC3D6B8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B8C8E-3660-9DDA-6BFB-24E73A98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B5FAC-B770-FEC4-1234-185257C5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93411-A680-BA69-67C5-C3DE0C9B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99B7-7F7C-77CA-D742-D3983505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3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EA935-F1C0-F0C4-954F-CD4F8A96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0E1C-83F3-D7B3-A62A-2A0F4A7A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22C7-60E9-0A82-7F8D-EFF99349A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D0C4A-0416-4B6B-B494-5F79A9D4371C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AA79-AA90-7370-0E6F-FF54C14A1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E93C-8D01-A343-8D13-1F16E653E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A8F02-FA35-4746-86CF-B60254A505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3424-3D99-13BE-BC67-AD5A9905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72" y="120770"/>
            <a:ext cx="9601200" cy="43994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masis MT Pro Medium" panose="02040604050005020304" pitchFamily="18" charset="0"/>
              </a:rPr>
              <a:t>Use Case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53D2A1-FF2B-B4D8-436A-7C6F28C21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79981"/>
              </p:ext>
            </p:extLst>
          </p:nvPr>
        </p:nvGraphicFramePr>
        <p:xfrm>
          <a:off x="735724" y="914401"/>
          <a:ext cx="10457793" cy="5129048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1559095">
                  <a:extLst>
                    <a:ext uri="{9D8B030D-6E8A-4147-A177-3AD203B41FA5}">
                      <a16:colId xmlns:a16="http://schemas.microsoft.com/office/drawing/2014/main" val="3566461454"/>
                    </a:ext>
                  </a:extLst>
                </a:gridCol>
                <a:gridCol w="3264876">
                  <a:extLst>
                    <a:ext uri="{9D8B030D-6E8A-4147-A177-3AD203B41FA5}">
                      <a16:colId xmlns:a16="http://schemas.microsoft.com/office/drawing/2014/main" val="333958175"/>
                    </a:ext>
                  </a:extLst>
                </a:gridCol>
                <a:gridCol w="5633822">
                  <a:extLst>
                    <a:ext uri="{9D8B030D-6E8A-4147-A177-3AD203B41FA5}">
                      <a16:colId xmlns:a16="http://schemas.microsoft.com/office/drawing/2014/main" val="3142930115"/>
                    </a:ext>
                  </a:extLst>
                </a:gridCol>
              </a:tblGrid>
              <a:tr h="2389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effectLst/>
                        </a:rPr>
                        <a:t>Title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117" marR="4117" marT="4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Description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117" marR="4117" marT="4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Details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117" marR="4117" marT="41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941543"/>
                  </a:ext>
                </a:extLst>
              </a:tr>
              <a:tr h="251272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 err="1">
                          <a:effectLst/>
                        </a:rPr>
                        <a:t>vSmart</a:t>
                      </a:r>
                      <a:r>
                        <a:rPr lang="en-IN" sz="1200" u="none" strike="noStrike" dirty="0">
                          <a:effectLst/>
                        </a:rPr>
                        <a:t> Match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" marR="4117" marT="4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Precision Hiring with Skill Based Candidate Matching.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To develop a User Interface (Ul) that matches candidates with job descriptions (JDs) based on their skills, categorizes them, and generates reports.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" marR="4117" marT="4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Automated Skill Extraction: Parses JDs and resumes, source code(from SCM repo, Hacker Earth </a:t>
                      </a:r>
                      <a:r>
                        <a:rPr lang="en-US" sz="1200" u="none" strike="noStrike" dirty="0" err="1">
                          <a:effectLst/>
                        </a:rPr>
                        <a:t>etc</a:t>
                      </a:r>
                      <a:r>
                        <a:rPr lang="en-US" sz="1200" u="none" strike="noStrike" dirty="0">
                          <a:effectLst/>
                        </a:rPr>
                        <a:t>), certificates, articles to identify and weigh skills, ensuring accurate matches.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Tagging the candidates (like an IP Address) that indicates his/her alignment towards skill and </a:t>
                      </a:r>
                      <a:r>
                        <a:rPr lang="en-US" sz="1200" u="none" strike="noStrike" dirty="0" err="1">
                          <a:effectLst/>
                        </a:rPr>
                        <a:t>jd</a:t>
                      </a:r>
                      <a:r>
                        <a:rPr lang="en-US" sz="1200" u="none" strike="noStrike" dirty="0">
                          <a:effectLst/>
                        </a:rPr>
                        <a:t> match.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Candidate Categorization: Automatically classifies candidates as interns, freshers, or experienced based on their profiles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Match Scoring System: Compares candidate skills to JD requirements, assigning precise match scores.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Detailed Reporting: Generates insightful reports ranking candidates and JDs by skill weightage.</a:t>
                      </a:r>
                    </a:p>
                    <a:p>
                      <a:pPr marL="171450" indent="-171450" algn="l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User Friendly Interface: Provides an intuitive web </a:t>
                      </a:r>
                      <a:r>
                        <a:rPr lang="en-US" sz="1200" u="none" strike="noStrike" dirty="0" err="1">
                          <a:effectLst/>
                        </a:rPr>
                        <a:t>Ul</a:t>
                      </a:r>
                      <a:r>
                        <a:rPr lang="en-US" sz="1200" u="none" strike="noStrike" dirty="0">
                          <a:effectLst/>
                        </a:rPr>
                        <a:t> for easy management and decision making by HR staff.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" marR="4117" marT="4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55070"/>
                  </a:ext>
                </a:extLst>
              </a:tr>
              <a:tr h="237735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u="none" strike="noStrike" dirty="0">
                          <a:effectLst/>
                        </a:rPr>
                        <a:t>Al Quiz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" marR="4117" marT="4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Intelligent MCQ Generation and Assessment Chatbot.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To streamline and enhance the interview process by leveraging artificial intelligence to automatically generate and administer skill-based multiple-choice questions (MCQs) through a chatbot interface.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" marR="4117" marT="4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200" u="none" strike="noStrike" dirty="0">
                        <a:effectLst/>
                      </a:endParaRPr>
                    </a:p>
                    <a:p>
                      <a:pPr marL="171450" indent="-171450" algn="l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Candidate Selection Interaction: Engages shortlisted candidates via an Al-powered chatbot.</a:t>
                      </a:r>
                    </a:p>
                    <a:p>
                      <a:pPr marL="171450" indent="-171450" algn="l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 Automated Profile Testing: Conducts skill assessments through interactive chatbot sessions.</a:t>
                      </a:r>
                    </a:p>
                    <a:p>
                      <a:pPr marL="171450" indent="-171450" algn="l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 Custom MCQ Generation: Creates tailored multiple-choice questions for relevant skills during the interview process.</a:t>
                      </a:r>
                    </a:p>
                    <a:p>
                      <a:pPr marL="171450" indent="-171450" algn="l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 Skill-Based Reporting: Produces detailed reports ranking candidates based on their skill performance.</a:t>
                      </a:r>
                    </a:p>
                    <a:p>
                      <a:pPr marL="171450" indent="-171450" algn="l" rtl="0" fontAlgn="t">
                        <a:buFont typeface="Wingdings" panose="05000000000000000000" pitchFamily="2" charset="2"/>
                        <a:buChar char="Ø"/>
                      </a:pPr>
                      <a:r>
                        <a:rPr lang="en-US" sz="1200" u="none" strike="noStrike" dirty="0">
                          <a:effectLst/>
                        </a:rPr>
                        <a:t>Optional Face Capture: Ensures identity verification by capturing candidates' faces during mock tests.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17" marR="4117" marT="4117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99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62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Amasis MT Pro Medium</vt:lpstr>
      <vt:lpstr>Aptos</vt:lpstr>
      <vt:lpstr>Arial</vt:lpstr>
      <vt:lpstr>Calibri</vt:lpstr>
      <vt:lpstr>Calibri Light</vt:lpstr>
      <vt:lpstr>Wingdings</vt:lpstr>
      <vt:lpstr>Office Theme</vt:lpstr>
      <vt:lpstr>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</dc:title>
  <dc:creator>Bhavana Pappireddy</dc:creator>
  <cp:lastModifiedBy>Bhavana Pappireddy</cp:lastModifiedBy>
  <cp:revision>1</cp:revision>
  <dcterms:created xsi:type="dcterms:W3CDTF">2025-02-04T11:01:44Z</dcterms:created>
  <dcterms:modified xsi:type="dcterms:W3CDTF">2025-02-04T11:02:52Z</dcterms:modified>
</cp:coreProperties>
</file>