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 id="2147483663"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1644" y="66"/>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5900" y="812800"/>
            <a:ext cx="7126287" cy="40068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5650" y="5078412"/>
            <a:ext cx="6046787" cy="4810125"/>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79775"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6" name="Google Shape;6;n"/>
          <p:cNvSpPr txBox="1">
            <a:spLocks noGrp="1"/>
          </p:cNvSpPr>
          <p:nvPr>
            <p:ph type="dt" idx="10"/>
          </p:nvPr>
        </p:nvSpPr>
        <p:spPr>
          <a:xfrm>
            <a:off x="4278312" y="0"/>
            <a:ext cx="3279775"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7" name="Google Shape;7;n"/>
          <p:cNvSpPr txBox="1">
            <a:spLocks noGrp="1"/>
          </p:cNvSpPr>
          <p:nvPr>
            <p:ph type="ftr" idx="11"/>
          </p:nvPr>
        </p:nvSpPr>
        <p:spPr>
          <a:xfrm>
            <a:off x="0" y="10156825"/>
            <a:ext cx="3279775" cy="533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8" name="Google Shape;8;n"/>
          <p:cNvSpPr txBox="1">
            <a:spLocks noGrp="1"/>
          </p:cNvSpPr>
          <p:nvPr>
            <p:ph type="sldNum" idx="12"/>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2: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1</a:t>
            </a:fld>
            <a:endParaRPr/>
          </a:p>
        </p:txBody>
      </p:sp>
      <p:sp>
        <p:nvSpPr>
          <p:cNvPr id="133" name="Google Shape;133;p2:notes"/>
          <p:cNvSpPr>
            <a:spLocks noGrp="1" noRot="1" noChangeAspect="1"/>
          </p:cNvSpPr>
          <p:nvPr>
            <p:ph type="sldImg" idx="2"/>
          </p:nvPr>
        </p:nvSpPr>
        <p:spPr>
          <a:xfrm>
            <a:off x="215900" y="812800"/>
            <a:ext cx="7127875" cy="40084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34" name="Google Shape;134;p2: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0: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10</a:t>
            </a:fld>
            <a:endParaRPr/>
          </a:p>
        </p:txBody>
      </p:sp>
      <p:sp>
        <p:nvSpPr>
          <p:cNvPr id="199" name="Google Shape;199;p10:notes"/>
          <p:cNvSpPr>
            <a:spLocks noGrp="1" noRot="1" noChangeAspect="1"/>
          </p:cNvSpPr>
          <p:nvPr>
            <p:ph type="sldImg" idx="2"/>
          </p:nvPr>
        </p:nvSpPr>
        <p:spPr>
          <a:xfrm>
            <a:off x="1106487" y="812800"/>
            <a:ext cx="5346700" cy="40084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00" name="Google Shape;200;p10: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1: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11</a:t>
            </a:fld>
            <a:endParaRPr/>
          </a:p>
        </p:txBody>
      </p:sp>
      <p:sp>
        <p:nvSpPr>
          <p:cNvPr id="206" name="Google Shape;206;p11: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07" name="Google Shape;207;p11: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2: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12</a:t>
            </a:fld>
            <a:endParaRPr/>
          </a:p>
        </p:txBody>
      </p:sp>
      <p:sp>
        <p:nvSpPr>
          <p:cNvPr id="214" name="Google Shape;214;p12:notes"/>
          <p:cNvSpPr>
            <a:spLocks noGrp="1" noRot="1" noChangeAspect="1"/>
          </p:cNvSpPr>
          <p:nvPr>
            <p:ph type="sldImg" idx="2"/>
          </p:nvPr>
        </p:nvSpPr>
        <p:spPr>
          <a:xfrm>
            <a:off x="1106487" y="812800"/>
            <a:ext cx="5346700" cy="40084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15" name="Google Shape;215;p12: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4ddf69ef30_0_13: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13</a:t>
            </a:fld>
            <a:endParaRPr/>
          </a:p>
        </p:txBody>
      </p:sp>
      <p:sp>
        <p:nvSpPr>
          <p:cNvPr id="222" name="Google Shape;222;g34ddf69ef30_0_13:notes"/>
          <p:cNvSpPr>
            <a:spLocks noGrp="1" noRot="1" noChangeAspect="1"/>
          </p:cNvSpPr>
          <p:nvPr>
            <p:ph type="sldImg" idx="2"/>
          </p:nvPr>
        </p:nvSpPr>
        <p:spPr>
          <a:xfrm>
            <a:off x="1106487" y="812800"/>
            <a:ext cx="5346600" cy="4008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23" name="Google Shape;223;g34ddf69ef30_0_13: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4ddf69ef30_0_22: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14</a:t>
            </a:fld>
            <a:endParaRPr/>
          </a:p>
        </p:txBody>
      </p:sp>
      <p:sp>
        <p:nvSpPr>
          <p:cNvPr id="230" name="Google Shape;230;g34ddf69ef30_0_22:notes"/>
          <p:cNvSpPr>
            <a:spLocks noGrp="1" noRot="1" noChangeAspect="1"/>
          </p:cNvSpPr>
          <p:nvPr>
            <p:ph type="sldImg" idx="2"/>
          </p:nvPr>
        </p:nvSpPr>
        <p:spPr>
          <a:xfrm>
            <a:off x="1106487" y="812800"/>
            <a:ext cx="5346600" cy="4008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1" name="Google Shape;231;g34ddf69ef30_0_22: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3: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15</a:t>
            </a:fld>
            <a:endParaRPr/>
          </a:p>
        </p:txBody>
      </p:sp>
      <p:sp>
        <p:nvSpPr>
          <p:cNvPr id="238" name="Google Shape;238;p13: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9" name="Google Shape;239;p13: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16</a:t>
            </a:fld>
            <a:endParaRPr/>
          </a:p>
        </p:txBody>
      </p:sp>
      <p:sp>
        <p:nvSpPr>
          <p:cNvPr id="245" name="Google Shape;245;p14:notes"/>
          <p:cNvSpPr>
            <a:spLocks noGrp="1" noRot="1" noChangeAspect="1"/>
          </p:cNvSpPr>
          <p:nvPr>
            <p:ph type="sldImg" idx="2"/>
          </p:nvPr>
        </p:nvSpPr>
        <p:spPr>
          <a:xfrm>
            <a:off x="1106487" y="812800"/>
            <a:ext cx="5346700" cy="40084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46" name="Google Shape;246;p14: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3: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2</a:t>
            </a:fld>
            <a:endParaRPr/>
          </a:p>
        </p:txBody>
      </p:sp>
      <p:sp>
        <p:nvSpPr>
          <p:cNvPr id="141" name="Google Shape;141;p3: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42" name="Google Shape;142;p3: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4: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3</a:t>
            </a:fld>
            <a:endParaRPr/>
          </a:p>
        </p:txBody>
      </p:sp>
      <p:sp>
        <p:nvSpPr>
          <p:cNvPr id="148" name="Google Shape;148;p4:notes"/>
          <p:cNvSpPr>
            <a:spLocks noGrp="1" noRot="1" noChangeAspect="1"/>
          </p:cNvSpPr>
          <p:nvPr>
            <p:ph type="sldImg" idx="2"/>
          </p:nvPr>
        </p:nvSpPr>
        <p:spPr>
          <a:xfrm>
            <a:off x="1106487" y="812800"/>
            <a:ext cx="5346700" cy="40084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49" name="Google Shape;149;p4: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4ddf69ef30_0_0: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4</a:t>
            </a:fld>
            <a:endParaRPr/>
          </a:p>
        </p:txBody>
      </p:sp>
      <p:sp>
        <p:nvSpPr>
          <p:cNvPr id="155" name="Google Shape;155;g34ddf69ef30_0_0:notes"/>
          <p:cNvSpPr>
            <a:spLocks noGrp="1" noRot="1" noChangeAspect="1"/>
          </p:cNvSpPr>
          <p:nvPr>
            <p:ph type="sldImg" idx="2"/>
          </p:nvPr>
        </p:nvSpPr>
        <p:spPr>
          <a:xfrm>
            <a:off x="1106487" y="812800"/>
            <a:ext cx="5346600" cy="4008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56" name="Google Shape;156;g34ddf69ef30_0_0: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5</a:t>
            </a:fld>
            <a:endParaRPr/>
          </a:p>
        </p:txBody>
      </p:sp>
      <p:sp>
        <p:nvSpPr>
          <p:cNvPr id="162" name="Google Shape;162;p5:notes"/>
          <p:cNvSpPr>
            <a:spLocks noGrp="1" noRot="1" noChangeAspect="1"/>
          </p:cNvSpPr>
          <p:nvPr>
            <p:ph type="sldImg" idx="2"/>
          </p:nvPr>
        </p:nvSpPr>
        <p:spPr>
          <a:xfrm>
            <a:off x="1106487" y="812800"/>
            <a:ext cx="5346700" cy="40084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63" name="Google Shape;163;p5: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6</a:t>
            </a:fld>
            <a:endParaRPr/>
          </a:p>
        </p:txBody>
      </p:sp>
      <p:sp>
        <p:nvSpPr>
          <p:cNvPr id="169" name="Google Shape;169;p6:notes"/>
          <p:cNvSpPr>
            <a:spLocks noGrp="1" noRot="1" noChangeAspect="1"/>
          </p:cNvSpPr>
          <p:nvPr>
            <p:ph type="sldImg" idx="2"/>
          </p:nvPr>
        </p:nvSpPr>
        <p:spPr>
          <a:xfrm>
            <a:off x="1106487" y="812800"/>
            <a:ext cx="5346700" cy="40084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70" name="Google Shape;170;p6: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7: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7</a:t>
            </a:fld>
            <a:endParaRPr/>
          </a:p>
        </p:txBody>
      </p:sp>
      <p:sp>
        <p:nvSpPr>
          <p:cNvPr id="176" name="Google Shape;176;p7:notes"/>
          <p:cNvSpPr>
            <a:spLocks noGrp="1" noRot="1" noChangeAspect="1"/>
          </p:cNvSpPr>
          <p:nvPr>
            <p:ph type="sldImg" idx="2"/>
          </p:nvPr>
        </p:nvSpPr>
        <p:spPr>
          <a:xfrm>
            <a:off x="1106487" y="812800"/>
            <a:ext cx="5346700" cy="40084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77" name="Google Shape;177;p7: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3290ac60d6_0_17: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8</a:t>
            </a:fld>
            <a:endParaRPr/>
          </a:p>
        </p:txBody>
      </p:sp>
      <p:sp>
        <p:nvSpPr>
          <p:cNvPr id="184" name="Google Shape;184;g33290ac60d6_0_17:notes"/>
          <p:cNvSpPr>
            <a:spLocks noGrp="1" noRot="1" noChangeAspect="1"/>
          </p:cNvSpPr>
          <p:nvPr>
            <p:ph type="sldImg" idx="2"/>
          </p:nvPr>
        </p:nvSpPr>
        <p:spPr>
          <a:xfrm>
            <a:off x="1106487" y="812800"/>
            <a:ext cx="5346600" cy="4008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85" name="Google Shape;185;g33290ac60d6_0_17: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txBox="1"/>
          <p:nvPr/>
        </p:nvSpPr>
        <p:spPr>
          <a:xfrm>
            <a:off x="4278312" y="10156825"/>
            <a:ext cx="3279775"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9</a:t>
            </a:fld>
            <a:endParaRPr/>
          </a:p>
        </p:txBody>
      </p:sp>
      <p:sp>
        <p:nvSpPr>
          <p:cNvPr id="192" name="Google Shape;192;p8:notes"/>
          <p:cNvSpPr>
            <a:spLocks noGrp="1" noRot="1" noChangeAspect="1"/>
          </p:cNvSpPr>
          <p:nvPr>
            <p:ph type="sldImg" idx="2"/>
          </p:nvPr>
        </p:nvSpPr>
        <p:spPr>
          <a:xfrm>
            <a:off x="1106487" y="812800"/>
            <a:ext cx="5346700" cy="4008437"/>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193" name="Google Shape;193;p8: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3968"/>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29" name="Google Shape;29;p2"/>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12"/>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13"/>
          <p:cNvSpPr txBox="1">
            <a:spLocks noGrp="1"/>
          </p:cNvSpPr>
          <p:nvPr>
            <p:ph type="title"/>
          </p:nvPr>
        </p:nvSpPr>
        <p:spPr>
          <a:xfrm>
            <a:off x="672041" y="671971"/>
            <a:ext cx="6997914"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3"/>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13"/>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3"/>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9"/>
        <p:cNvGrpSpPr/>
        <p:nvPr/>
      </p:nvGrpSpPr>
      <p:grpSpPr>
        <a:xfrm>
          <a:off x="0" y="0"/>
          <a:ext cx="0" cy="0"/>
          <a:chOff x="0" y="0"/>
          <a:chExt cx="0" cy="0"/>
        </a:xfrm>
      </p:grpSpPr>
      <p:sp>
        <p:nvSpPr>
          <p:cNvPr id="110" name="Google Shape;110;p14"/>
          <p:cNvSpPr txBox="1">
            <a:spLocks noGrp="1"/>
          </p:cNvSpPr>
          <p:nvPr>
            <p:ph type="title"/>
          </p:nvPr>
        </p:nvSpPr>
        <p:spPr>
          <a:xfrm>
            <a:off x="672041" y="671971"/>
            <a:ext cx="6997913"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4"/>
          <p:cNvSpPr txBox="1">
            <a:spLocks noGrp="1"/>
          </p:cNvSpPr>
          <p:nvPr>
            <p:ph type="body" idx="1"/>
          </p:nvPr>
        </p:nvSpPr>
        <p:spPr>
          <a:xfrm>
            <a:off x="672041" y="2382084"/>
            <a:ext cx="3407251" cy="635222"/>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None/>
              <a:defRPr sz="2646" b="0"/>
            </a:lvl1pPr>
            <a:lvl2pPr marL="914400" lvl="1" indent="-228600" algn="l">
              <a:spcBef>
                <a:spcPts val="1100"/>
              </a:spcBef>
              <a:spcAft>
                <a:spcPts val="0"/>
              </a:spcAft>
              <a:buSzPts val="1764"/>
              <a:buNone/>
              <a:defRPr sz="2205" b="1"/>
            </a:lvl2pPr>
            <a:lvl3pPr marL="1371600" lvl="2" indent="-228600" algn="l">
              <a:spcBef>
                <a:spcPts val="1100"/>
              </a:spcBef>
              <a:spcAft>
                <a:spcPts val="0"/>
              </a:spcAft>
              <a:buSzPts val="1587"/>
              <a:buNone/>
              <a:defRPr sz="1984" b="1"/>
            </a:lvl3pPr>
            <a:lvl4pPr marL="1828800" lvl="3" indent="-228600" algn="l">
              <a:spcBef>
                <a:spcPts val="1100"/>
              </a:spcBef>
              <a:spcAft>
                <a:spcPts val="0"/>
              </a:spcAft>
              <a:buSzPts val="1411"/>
              <a:buNone/>
              <a:defRPr sz="1764" b="1"/>
            </a:lvl4pPr>
            <a:lvl5pPr marL="2286000" lvl="4" indent="-228600" algn="l">
              <a:spcBef>
                <a:spcPts val="1100"/>
              </a:spcBef>
              <a:spcAft>
                <a:spcPts val="0"/>
              </a:spcAft>
              <a:buSzPts val="1411"/>
              <a:buNone/>
              <a:defRPr sz="1764" b="1"/>
            </a:lvl5pPr>
            <a:lvl6pPr marL="2743200" lvl="5" indent="-228600" algn="l">
              <a:spcBef>
                <a:spcPts val="1102"/>
              </a:spcBef>
              <a:spcAft>
                <a:spcPts val="0"/>
              </a:spcAft>
              <a:buSzPts val="1411"/>
              <a:buNone/>
              <a:defRPr sz="1764" b="1"/>
            </a:lvl6pPr>
            <a:lvl7pPr marL="3200400" lvl="6" indent="-228600" algn="l">
              <a:spcBef>
                <a:spcPts val="1102"/>
              </a:spcBef>
              <a:spcAft>
                <a:spcPts val="0"/>
              </a:spcAft>
              <a:buSzPts val="1411"/>
              <a:buNone/>
              <a:defRPr sz="1764" b="1"/>
            </a:lvl7pPr>
            <a:lvl8pPr marL="3657600" lvl="7" indent="-228600" algn="l">
              <a:spcBef>
                <a:spcPts val="1102"/>
              </a:spcBef>
              <a:spcAft>
                <a:spcPts val="0"/>
              </a:spcAft>
              <a:buSzPts val="1411"/>
              <a:buNone/>
              <a:defRPr sz="1764" b="1"/>
            </a:lvl8pPr>
            <a:lvl9pPr marL="4114800" lvl="8" indent="-228600" algn="l">
              <a:spcBef>
                <a:spcPts val="1102"/>
              </a:spcBef>
              <a:spcAft>
                <a:spcPts val="0"/>
              </a:spcAft>
              <a:buSzPts val="1411"/>
              <a:buNone/>
              <a:defRPr sz="1764" b="1"/>
            </a:lvl9pPr>
          </a:lstStyle>
          <a:p>
            <a:endParaRPr/>
          </a:p>
        </p:txBody>
      </p:sp>
      <p:sp>
        <p:nvSpPr>
          <p:cNvPr id="112" name="Google Shape;112;p14"/>
          <p:cNvSpPr txBox="1">
            <a:spLocks noGrp="1"/>
          </p:cNvSpPr>
          <p:nvPr>
            <p:ph type="body" idx="2"/>
          </p:nvPr>
        </p:nvSpPr>
        <p:spPr>
          <a:xfrm>
            <a:off x="672041" y="3017307"/>
            <a:ext cx="3407251" cy="3642177"/>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113" name="Google Shape;113;p14"/>
          <p:cNvSpPr txBox="1">
            <a:spLocks noGrp="1"/>
          </p:cNvSpPr>
          <p:nvPr>
            <p:ph type="body" idx="3"/>
          </p:nvPr>
        </p:nvSpPr>
        <p:spPr>
          <a:xfrm>
            <a:off x="4262702" y="2382084"/>
            <a:ext cx="3407251" cy="635222"/>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None/>
              <a:defRPr sz="2646" b="0"/>
            </a:lvl1pPr>
            <a:lvl2pPr marL="914400" lvl="1" indent="-228600" algn="l">
              <a:spcBef>
                <a:spcPts val="1100"/>
              </a:spcBef>
              <a:spcAft>
                <a:spcPts val="0"/>
              </a:spcAft>
              <a:buSzPts val="1764"/>
              <a:buNone/>
              <a:defRPr sz="2205" b="1"/>
            </a:lvl2pPr>
            <a:lvl3pPr marL="1371600" lvl="2" indent="-228600" algn="l">
              <a:spcBef>
                <a:spcPts val="1100"/>
              </a:spcBef>
              <a:spcAft>
                <a:spcPts val="0"/>
              </a:spcAft>
              <a:buSzPts val="1587"/>
              <a:buNone/>
              <a:defRPr sz="1984" b="1"/>
            </a:lvl3pPr>
            <a:lvl4pPr marL="1828800" lvl="3" indent="-228600" algn="l">
              <a:spcBef>
                <a:spcPts val="1100"/>
              </a:spcBef>
              <a:spcAft>
                <a:spcPts val="0"/>
              </a:spcAft>
              <a:buSzPts val="1411"/>
              <a:buNone/>
              <a:defRPr sz="1764" b="1"/>
            </a:lvl4pPr>
            <a:lvl5pPr marL="2286000" lvl="4" indent="-228600" algn="l">
              <a:spcBef>
                <a:spcPts val="1100"/>
              </a:spcBef>
              <a:spcAft>
                <a:spcPts val="0"/>
              </a:spcAft>
              <a:buSzPts val="1411"/>
              <a:buNone/>
              <a:defRPr sz="1764" b="1"/>
            </a:lvl5pPr>
            <a:lvl6pPr marL="2743200" lvl="5" indent="-228600" algn="l">
              <a:spcBef>
                <a:spcPts val="1102"/>
              </a:spcBef>
              <a:spcAft>
                <a:spcPts val="0"/>
              </a:spcAft>
              <a:buSzPts val="1411"/>
              <a:buNone/>
              <a:defRPr sz="1764" b="1"/>
            </a:lvl6pPr>
            <a:lvl7pPr marL="3200400" lvl="6" indent="-228600" algn="l">
              <a:spcBef>
                <a:spcPts val="1102"/>
              </a:spcBef>
              <a:spcAft>
                <a:spcPts val="0"/>
              </a:spcAft>
              <a:buSzPts val="1411"/>
              <a:buNone/>
              <a:defRPr sz="1764" b="1"/>
            </a:lvl7pPr>
            <a:lvl8pPr marL="3657600" lvl="7" indent="-228600" algn="l">
              <a:spcBef>
                <a:spcPts val="1102"/>
              </a:spcBef>
              <a:spcAft>
                <a:spcPts val="0"/>
              </a:spcAft>
              <a:buSzPts val="1411"/>
              <a:buNone/>
              <a:defRPr sz="1764" b="1"/>
            </a:lvl8pPr>
            <a:lvl9pPr marL="4114800" lvl="8" indent="-228600" algn="l">
              <a:spcBef>
                <a:spcPts val="1102"/>
              </a:spcBef>
              <a:spcAft>
                <a:spcPts val="0"/>
              </a:spcAft>
              <a:buSzPts val="1411"/>
              <a:buNone/>
              <a:defRPr sz="1764" b="1"/>
            </a:lvl9pPr>
          </a:lstStyle>
          <a:p>
            <a:endParaRPr/>
          </a:p>
        </p:txBody>
      </p:sp>
      <p:sp>
        <p:nvSpPr>
          <p:cNvPr id="114" name="Google Shape;114;p14"/>
          <p:cNvSpPr txBox="1">
            <a:spLocks noGrp="1"/>
          </p:cNvSpPr>
          <p:nvPr>
            <p:ph type="body" idx="4"/>
          </p:nvPr>
        </p:nvSpPr>
        <p:spPr>
          <a:xfrm>
            <a:off x="4262702" y="3017307"/>
            <a:ext cx="3407251" cy="3642177"/>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115" name="Google Shape;115;p14"/>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a:off x="672042" y="671971"/>
            <a:ext cx="6997914" cy="14559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5"/>
          <p:cNvSpPr txBox="1">
            <a:spLocks noGrp="1"/>
          </p:cNvSpPr>
          <p:nvPr>
            <p:ph type="body" idx="1"/>
          </p:nvPr>
        </p:nvSpPr>
        <p:spPr>
          <a:xfrm>
            <a:off x="672042" y="2381649"/>
            <a:ext cx="3404426" cy="4277832"/>
          </a:xfrm>
          <a:prstGeom prst="rect">
            <a:avLst/>
          </a:prstGeom>
          <a:noFill/>
          <a:ln>
            <a:noFill/>
          </a:ln>
        </p:spPr>
        <p:txBody>
          <a:bodyPr spcFirstLastPara="1" wrap="square" lIns="91425" tIns="45700" rIns="91425" bIns="45700" anchor="t" anchorCtr="0">
            <a:noAutofit/>
          </a:bodyPr>
          <a:lstStyle>
            <a:lvl1pPr marL="457200" lvl="0" indent="-329387" algn="l">
              <a:spcBef>
                <a:spcPts val="1100"/>
              </a:spcBef>
              <a:spcAft>
                <a:spcPts val="0"/>
              </a:spcAft>
              <a:buSzPts val="1587"/>
              <a:buChar char="►"/>
              <a:defRPr sz="1984"/>
            </a:lvl1pPr>
            <a:lvl2pPr marL="914400" lvl="1" indent="-318211" algn="l">
              <a:spcBef>
                <a:spcPts val="1100"/>
              </a:spcBef>
              <a:spcAft>
                <a:spcPts val="0"/>
              </a:spcAft>
              <a:buSzPts val="1411"/>
              <a:buChar char="►"/>
              <a:defRPr sz="1764"/>
            </a:lvl2pPr>
            <a:lvl3pPr marL="1371600" lvl="2" indent="-306984" algn="l">
              <a:spcBef>
                <a:spcPts val="1100"/>
              </a:spcBef>
              <a:spcAft>
                <a:spcPts val="0"/>
              </a:spcAft>
              <a:buSzPts val="1234"/>
              <a:buChar char="►"/>
              <a:defRPr sz="1543"/>
            </a:lvl3pPr>
            <a:lvl4pPr marL="1828800" lvl="3" indent="-295808" algn="l">
              <a:spcBef>
                <a:spcPts val="1100"/>
              </a:spcBef>
              <a:spcAft>
                <a:spcPts val="0"/>
              </a:spcAft>
              <a:buSzPts val="1058"/>
              <a:buChar char="►"/>
              <a:defRPr sz="1323"/>
            </a:lvl4pPr>
            <a:lvl5pPr marL="2286000" lvl="4" indent="-295808" algn="l">
              <a:spcBef>
                <a:spcPts val="1100"/>
              </a:spcBef>
              <a:spcAft>
                <a:spcPts val="0"/>
              </a:spcAft>
              <a:buSzPts val="1058"/>
              <a:buChar char="►"/>
              <a:defRPr sz="1323"/>
            </a:lvl5pPr>
            <a:lvl6pPr marL="2743200" lvl="5" indent="-295808" algn="l">
              <a:spcBef>
                <a:spcPts val="1102"/>
              </a:spcBef>
              <a:spcAft>
                <a:spcPts val="0"/>
              </a:spcAft>
              <a:buSzPts val="1058"/>
              <a:buChar char="►"/>
              <a:defRPr sz="1323"/>
            </a:lvl6pPr>
            <a:lvl7pPr marL="3200400" lvl="6" indent="-295808" algn="l">
              <a:spcBef>
                <a:spcPts val="1102"/>
              </a:spcBef>
              <a:spcAft>
                <a:spcPts val="0"/>
              </a:spcAft>
              <a:buSzPts val="1058"/>
              <a:buChar char="►"/>
              <a:defRPr sz="1323"/>
            </a:lvl7pPr>
            <a:lvl8pPr marL="3657600" lvl="7" indent="-295808" algn="l">
              <a:spcBef>
                <a:spcPts val="1102"/>
              </a:spcBef>
              <a:spcAft>
                <a:spcPts val="0"/>
              </a:spcAft>
              <a:buSzPts val="1058"/>
              <a:buChar char="►"/>
              <a:defRPr sz="1323"/>
            </a:lvl8pPr>
            <a:lvl9pPr marL="4114800" lvl="8" indent="-295808" algn="l">
              <a:spcBef>
                <a:spcPts val="1102"/>
              </a:spcBef>
              <a:spcAft>
                <a:spcPts val="0"/>
              </a:spcAft>
              <a:buSzPts val="1058"/>
              <a:buChar char="►"/>
              <a:defRPr sz="1323"/>
            </a:lvl9pPr>
          </a:lstStyle>
          <a:p>
            <a:endParaRPr/>
          </a:p>
        </p:txBody>
      </p:sp>
      <p:sp>
        <p:nvSpPr>
          <p:cNvPr id="121" name="Google Shape;121;p15"/>
          <p:cNvSpPr txBox="1">
            <a:spLocks noGrp="1"/>
          </p:cNvSpPr>
          <p:nvPr>
            <p:ph type="body" idx="2"/>
          </p:nvPr>
        </p:nvSpPr>
        <p:spPr>
          <a:xfrm>
            <a:off x="4265529" y="2381651"/>
            <a:ext cx="3404427" cy="4277834"/>
          </a:xfrm>
          <a:prstGeom prst="rect">
            <a:avLst/>
          </a:prstGeom>
          <a:noFill/>
          <a:ln>
            <a:noFill/>
          </a:ln>
        </p:spPr>
        <p:txBody>
          <a:bodyPr spcFirstLastPara="1" wrap="square" lIns="91425" tIns="45700" rIns="91425" bIns="45700" anchor="t" anchorCtr="0">
            <a:noAutofit/>
          </a:bodyPr>
          <a:lstStyle>
            <a:lvl1pPr marL="457200" lvl="0" indent="-329387" algn="l">
              <a:spcBef>
                <a:spcPts val="1100"/>
              </a:spcBef>
              <a:spcAft>
                <a:spcPts val="0"/>
              </a:spcAft>
              <a:buSzPts val="1587"/>
              <a:buChar char="►"/>
              <a:defRPr sz="1984"/>
            </a:lvl1pPr>
            <a:lvl2pPr marL="914400" lvl="1" indent="-318211" algn="l">
              <a:spcBef>
                <a:spcPts val="1100"/>
              </a:spcBef>
              <a:spcAft>
                <a:spcPts val="0"/>
              </a:spcAft>
              <a:buSzPts val="1411"/>
              <a:buChar char="►"/>
              <a:defRPr sz="1764"/>
            </a:lvl2pPr>
            <a:lvl3pPr marL="1371600" lvl="2" indent="-306984" algn="l">
              <a:spcBef>
                <a:spcPts val="1100"/>
              </a:spcBef>
              <a:spcAft>
                <a:spcPts val="0"/>
              </a:spcAft>
              <a:buSzPts val="1234"/>
              <a:buChar char="►"/>
              <a:defRPr sz="1543"/>
            </a:lvl3pPr>
            <a:lvl4pPr marL="1828800" lvl="3" indent="-295808" algn="l">
              <a:spcBef>
                <a:spcPts val="1100"/>
              </a:spcBef>
              <a:spcAft>
                <a:spcPts val="0"/>
              </a:spcAft>
              <a:buSzPts val="1058"/>
              <a:buChar char="►"/>
              <a:defRPr sz="1323"/>
            </a:lvl4pPr>
            <a:lvl5pPr marL="2286000" lvl="4" indent="-295808" algn="l">
              <a:spcBef>
                <a:spcPts val="1100"/>
              </a:spcBef>
              <a:spcAft>
                <a:spcPts val="0"/>
              </a:spcAft>
              <a:buSzPts val="1058"/>
              <a:buChar char="►"/>
              <a:defRPr sz="1323"/>
            </a:lvl5pPr>
            <a:lvl6pPr marL="2743200" lvl="5" indent="-295808" algn="l">
              <a:spcBef>
                <a:spcPts val="1102"/>
              </a:spcBef>
              <a:spcAft>
                <a:spcPts val="0"/>
              </a:spcAft>
              <a:buSzPts val="1058"/>
              <a:buChar char="►"/>
              <a:defRPr sz="1323"/>
            </a:lvl6pPr>
            <a:lvl7pPr marL="3200400" lvl="6" indent="-295808" algn="l">
              <a:spcBef>
                <a:spcPts val="1102"/>
              </a:spcBef>
              <a:spcAft>
                <a:spcPts val="0"/>
              </a:spcAft>
              <a:buSzPts val="1058"/>
              <a:buChar char="►"/>
              <a:defRPr sz="1323"/>
            </a:lvl7pPr>
            <a:lvl8pPr marL="3657600" lvl="7" indent="-295808" algn="l">
              <a:spcBef>
                <a:spcPts val="1102"/>
              </a:spcBef>
              <a:spcAft>
                <a:spcPts val="0"/>
              </a:spcAft>
              <a:buSzPts val="1058"/>
              <a:buChar char="►"/>
              <a:defRPr sz="1323"/>
            </a:lvl8pPr>
            <a:lvl9pPr marL="4114800" lvl="8" indent="-295808" algn="l">
              <a:spcBef>
                <a:spcPts val="1102"/>
              </a:spcBef>
              <a:spcAft>
                <a:spcPts val="0"/>
              </a:spcAft>
              <a:buSzPts val="1058"/>
              <a:buChar char="►"/>
              <a:defRPr sz="1323"/>
            </a:lvl9pPr>
          </a:lstStyle>
          <a:p>
            <a:endParaRPr/>
          </a:p>
        </p:txBody>
      </p:sp>
      <p:sp>
        <p:nvSpPr>
          <p:cNvPr id="122" name="Google Shape;122;p15"/>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5"/>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15"/>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672040" y="2977208"/>
            <a:ext cx="6997915" cy="201346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409"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16"/>
          <p:cNvSpPr txBox="1">
            <a:spLocks noGrp="1"/>
          </p:cNvSpPr>
          <p:nvPr>
            <p:ph type="body" idx="1"/>
          </p:nvPr>
        </p:nvSpPr>
        <p:spPr>
          <a:xfrm>
            <a:off x="672040" y="4990673"/>
            <a:ext cx="6997915" cy="948432"/>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764"/>
              <a:buNone/>
              <a:defRPr sz="2205">
                <a:solidFill>
                  <a:srgbClr val="7F7F7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128" name="Google Shape;128;p16"/>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16"/>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16"/>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4"/>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3968"/>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52" name="Google Shape;52;p4"/>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5"/>
        <p:cNvGrpSpPr/>
        <p:nvPr/>
      </p:nvGrpSpPr>
      <p:grpSpPr>
        <a:xfrm>
          <a:off x="0" y="0"/>
          <a:ext cx="0" cy="0"/>
          <a:chOff x="0" y="0"/>
          <a:chExt cx="0" cy="0"/>
        </a:xfrm>
      </p:grpSpPr>
      <p:sp>
        <p:nvSpPr>
          <p:cNvPr id="56" name="Google Shape;56;p5"/>
          <p:cNvSpPr txBox="1">
            <a:spLocks noGrp="1"/>
          </p:cNvSpPr>
          <p:nvPr>
            <p:ph type="title"/>
          </p:nvPr>
        </p:nvSpPr>
        <p:spPr>
          <a:xfrm rot="5400000">
            <a:off x="4234732" y="3026812"/>
            <a:ext cx="5788752" cy="107907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body" idx="1"/>
          </p:nvPr>
        </p:nvSpPr>
        <p:spPr>
          <a:xfrm rot="5400000">
            <a:off x="641243" y="702770"/>
            <a:ext cx="5788752" cy="5727155"/>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58" name="Google Shape;58;p5"/>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5"/>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
          <p:cNvSpPr txBox="1">
            <a:spLocks noGrp="1"/>
          </p:cNvSpPr>
          <p:nvPr>
            <p:ph type="body" idx="1"/>
          </p:nvPr>
        </p:nvSpPr>
        <p:spPr>
          <a:xfrm rot="5400000">
            <a:off x="2031206" y="1021556"/>
            <a:ext cx="4278312" cy="6997700"/>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64" name="Google Shape;64;p6"/>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78930" y="671971"/>
            <a:ext cx="6991025" cy="3331857"/>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body" idx="1"/>
          </p:nvPr>
        </p:nvSpPr>
        <p:spPr>
          <a:xfrm>
            <a:off x="672038" y="4423810"/>
            <a:ext cx="6997916" cy="566863"/>
          </a:xfrm>
          <a:prstGeom prst="rect">
            <a:avLst/>
          </a:prstGeom>
          <a:noFill/>
          <a:ln>
            <a:noFill/>
          </a:ln>
        </p:spPr>
        <p:txBody>
          <a:bodyPr spcFirstLastPara="1" wrap="square" lIns="91425" tIns="45700" rIns="91425" bIns="45700" anchor="b" anchorCtr="0">
            <a:noAutofit/>
          </a:bodyPr>
          <a:lstStyle>
            <a:lvl1pPr marL="457200" lvl="0" indent="-228600" algn="l">
              <a:spcBef>
                <a:spcPts val="1100"/>
              </a:spcBef>
              <a:spcAft>
                <a:spcPts val="0"/>
              </a:spcAft>
              <a:buSzPts val="2117"/>
              <a:buFont typeface="Trebuchet MS"/>
              <a:buNone/>
              <a:defRPr sz="2646">
                <a:solidFill>
                  <a:schemeClr val="accent1"/>
                </a:solidFill>
              </a:defRPr>
            </a:lvl1pPr>
            <a:lvl2pPr marL="914400" lvl="1" indent="-228600" algn="l">
              <a:spcBef>
                <a:spcPts val="1100"/>
              </a:spcBef>
              <a:spcAft>
                <a:spcPts val="0"/>
              </a:spcAft>
              <a:buSzPts val="1360"/>
              <a:buFont typeface="Trebuchet MS"/>
              <a:buNone/>
              <a:defRPr/>
            </a:lvl2pPr>
            <a:lvl3pPr marL="1371600" lvl="2" indent="-228600" algn="l">
              <a:spcBef>
                <a:spcPts val="1100"/>
              </a:spcBef>
              <a:spcAft>
                <a:spcPts val="0"/>
              </a:spcAft>
              <a:buSzPts val="1200"/>
              <a:buFont typeface="Trebuchet MS"/>
              <a:buNone/>
              <a:defRPr/>
            </a:lvl3pPr>
            <a:lvl4pPr marL="1828800" lvl="3" indent="-228600" algn="l">
              <a:spcBef>
                <a:spcPts val="1100"/>
              </a:spcBef>
              <a:spcAft>
                <a:spcPts val="0"/>
              </a:spcAft>
              <a:buSzPts val="1040"/>
              <a:buFont typeface="Trebuchet MS"/>
              <a:buNone/>
              <a:defRPr/>
            </a:lvl4pPr>
            <a:lvl5pPr marL="2286000" lvl="4" indent="-228600" algn="l">
              <a:spcBef>
                <a:spcPts val="1100"/>
              </a:spcBef>
              <a:spcAft>
                <a:spcPts val="0"/>
              </a:spcAft>
              <a:buSzPts val="1040"/>
              <a:buFont typeface="Trebuchet MS"/>
              <a:buNone/>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70" name="Google Shape;70;p7"/>
          <p:cNvSpPr txBox="1">
            <a:spLocks noGrp="1"/>
          </p:cNvSpPr>
          <p:nvPr>
            <p:ph type="body" idx="2"/>
          </p:nvPr>
        </p:nvSpPr>
        <p:spPr>
          <a:xfrm>
            <a:off x="672040" y="4990673"/>
            <a:ext cx="6997915" cy="1668810"/>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587"/>
              <a:buNone/>
              <a:defRPr sz="1984">
                <a:solidFill>
                  <a:srgbClr val="7F7F7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71" name="Google Shape;71;p7"/>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7"/>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7"/>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672040" y="2129659"/>
            <a:ext cx="6997915" cy="286101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
          <p:cNvSpPr txBox="1">
            <a:spLocks noGrp="1"/>
          </p:cNvSpPr>
          <p:nvPr>
            <p:ph type="body" idx="1"/>
          </p:nvPr>
        </p:nvSpPr>
        <p:spPr>
          <a:xfrm>
            <a:off x="672040" y="4990673"/>
            <a:ext cx="6997915" cy="1668810"/>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587"/>
              <a:buNone/>
              <a:defRPr sz="1984">
                <a:solidFill>
                  <a:srgbClr val="3F3F3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77" name="Google Shape;77;p8"/>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8"/>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8"/>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672042" y="671971"/>
            <a:ext cx="6997914" cy="375183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485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body" idx="1"/>
          </p:nvPr>
        </p:nvSpPr>
        <p:spPr>
          <a:xfrm>
            <a:off x="672042" y="4927788"/>
            <a:ext cx="6997914" cy="1731695"/>
          </a:xfrm>
          <a:prstGeom prst="rect">
            <a:avLst/>
          </a:prstGeom>
          <a:noFill/>
          <a:ln>
            <a:noFill/>
          </a:ln>
        </p:spPr>
        <p:txBody>
          <a:bodyPr spcFirstLastPara="1" wrap="square" lIns="91425" tIns="45700" rIns="91425" bIns="45700" anchor="ctr" anchorCtr="0">
            <a:noAutofit/>
          </a:bodyPr>
          <a:lstStyle>
            <a:lvl1pPr marL="457200" lvl="0" indent="-228600" algn="l">
              <a:spcBef>
                <a:spcPts val="1100"/>
              </a:spcBef>
              <a:spcAft>
                <a:spcPts val="0"/>
              </a:spcAft>
              <a:buSzPts val="1587"/>
              <a:buNone/>
              <a:defRPr sz="1984">
                <a:solidFill>
                  <a:srgbClr val="3F3F3F"/>
                </a:solidFill>
              </a:defRPr>
            </a:lvl1pPr>
            <a:lvl2pPr marL="914400" lvl="1" indent="-228600" algn="l">
              <a:spcBef>
                <a:spcPts val="1100"/>
              </a:spcBef>
              <a:spcAft>
                <a:spcPts val="0"/>
              </a:spcAft>
              <a:buSzPts val="1587"/>
              <a:buNone/>
              <a:defRPr sz="1984">
                <a:solidFill>
                  <a:srgbClr val="888888"/>
                </a:solidFill>
              </a:defRPr>
            </a:lvl2pPr>
            <a:lvl3pPr marL="1371600" lvl="2" indent="-228600" algn="l">
              <a:spcBef>
                <a:spcPts val="1100"/>
              </a:spcBef>
              <a:spcAft>
                <a:spcPts val="0"/>
              </a:spcAft>
              <a:buSzPts val="1411"/>
              <a:buNone/>
              <a:defRPr sz="1764">
                <a:solidFill>
                  <a:srgbClr val="888888"/>
                </a:solidFill>
              </a:defRPr>
            </a:lvl3pPr>
            <a:lvl4pPr marL="1828800" lvl="3" indent="-228600" algn="l">
              <a:spcBef>
                <a:spcPts val="1100"/>
              </a:spcBef>
              <a:spcAft>
                <a:spcPts val="0"/>
              </a:spcAft>
              <a:buSzPts val="1234"/>
              <a:buNone/>
              <a:defRPr sz="1543">
                <a:solidFill>
                  <a:srgbClr val="888888"/>
                </a:solidFill>
              </a:defRPr>
            </a:lvl4pPr>
            <a:lvl5pPr marL="2286000" lvl="4" indent="-228600" algn="l">
              <a:spcBef>
                <a:spcPts val="1100"/>
              </a:spcBef>
              <a:spcAft>
                <a:spcPts val="0"/>
              </a:spcAft>
              <a:buSzPts val="1234"/>
              <a:buNone/>
              <a:defRPr sz="1543">
                <a:solidFill>
                  <a:srgbClr val="888888"/>
                </a:solidFill>
              </a:defRPr>
            </a:lvl5pPr>
            <a:lvl6pPr marL="2743200" lvl="5" indent="-228600" algn="l">
              <a:spcBef>
                <a:spcPts val="1102"/>
              </a:spcBef>
              <a:spcAft>
                <a:spcPts val="0"/>
              </a:spcAft>
              <a:buSzPts val="1234"/>
              <a:buNone/>
              <a:defRPr sz="1543">
                <a:solidFill>
                  <a:srgbClr val="888888"/>
                </a:solidFill>
              </a:defRPr>
            </a:lvl6pPr>
            <a:lvl7pPr marL="3200400" lvl="6" indent="-228600" algn="l">
              <a:spcBef>
                <a:spcPts val="1102"/>
              </a:spcBef>
              <a:spcAft>
                <a:spcPts val="0"/>
              </a:spcAft>
              <a:buSzPts val="1234"/>
              <a:buNone/>
              <a:defRPr sz="1543">
                <a:solidFill>
                  <a:srgbClr val="888888"/>
                </a:solidFill>
              </a:defRPr>
            </a:lvl7pPr>
            <a:lvl8pPr marL="3657600" lvl="7" indent="-228600" algn="l">
              <a:spcBef>
                <a:spcPts val="1102"/>
              </a:spcBef>
              <a:spcAft>
                <a:spcPts val="0"/>
              </a:spcAft>
              <a:buSzPts val="1234"/>
              <a:buNone/>
              <a:defRPr sz="1543">
                <a:solidFill>
                  <a:srgbClr val="888888"/>
                </a:solidFill>
              </a:defRPr>
            </a:lvl8pPr>
            <a:lvl9pPr marL="4114800" lvl="8" indent="-228600" algn="l">
              <a:spcBef>
                <a:spcPts val="1102"/>
              </a:spcBef>
              <a:spcAft>
                <a:spcPts val="0"/>
              </a:spcAft>
              <a:buSzPts val="1234"/>
              <a:buNone/>
              <a:defRPr sz="1543">
                <a:solidFill>
                  <a:srgbClr val="888888"/>
                </a:solidFill>
              </a:defRPr>
            </a:lvl9pPr>
          </a:lstStyle>
          <a:p>
            <a:endParaRPr/>
          </a:p>
        </p:txBody>
      </p:sp>
      <p:sp>
        <p:nvSpPr>
          <p:cNvPr id="83" name="Google Shape;83;p9"/>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9"/>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9"/>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6"/>
        <p:cNvGrpSpPr/>
        <p:nvPr/>
      </p:nvGrpSpPr>
      <p:grpSpPr>
        <a:xfrm>
          <a:off x="0" y="0"/>
          <a:ext cx="0" cy="0"/>
          <a:chOff x="0" y="0"/>
          <a:chExt cx="0" cy="0"/>
        </a:xfrm>
      </p:grpSpPr>
      <p:sp>
        <p:nvSpPr>
          <p:cNvPr id="87" name="Google Shape;87;p10"/>
          <p:cNvSpPr txBox="1">
            <a:spLocks noGrp="1"/>
          </p:cNvSpPr>
          <p:nvPr>
            <p:ph type="title"/>
          </p:nvPr>
        </p:nvSpPr>
        <p:spPr>
          <a:xfrm>
            <a:off x="672041" y="5291772"/>
            <a:ext cx="6997914" cy="62472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646"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a:spLocks noGrp="1"/>
          </p:cNvSpPr>
          <p:nvPr>
            <p:ph type="pic" idx="2"/>
          </p:nvPr>
        </p:nvSpPr>
        <p:spPr>
          <a:xfrm>
            <a:off x="672041" y="671971"/>
            <a:ext cx="6997914" cy="4239192"/>
          </a:xfrm>
          <a:prstGeom prst="rect">
            <a:avLst/>
          </a:prstGeom>
          <a:noFill/>
          <a:ln>
            <a:noFill/>
          </a:ln>
        </p:spPr>
      </p:sp>
      <p:sp>
        <p:nvSpPr>
          <p:cNvPr id="89" name="Google Shape;89;p10"/>
          <p:cNvSpPr txBox="1">
            <a:spLocks noGrp="1"/>
          </p:cNvSpPr>
          <p:nvPr>
            <p:ph type="body" idx="1"/>
          </p:nvPr>
        </p:nvSpPr>
        <p:spPr>
          <a:xfrm>
            <a:off x="672041" y="5916496"/>
            <a:ext cx="6997914" cy="742987"/>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058"/>
              <a:buNone/>
              <a:defRPr sz="1323"/>
            </a:lvl1pPr>
            <a:lvl2pPr marL="914400" lvl="1" indent="-228600" algn="l">
              <a:spcBef>
                <a:spcPts val="1100"/>
              </a:spcBef>
              <a:spcAft>
                <a:spcPts val="0"/>
              </a:spcAft>
              <a:buSzPts val="1058"/>
              <a:buNone/>
              <a:defRPr sz="1323"/>
            </a:lvl2pPr>
            <a:lvl3pPr marL="1371600" lvl="2" indent="-228600" algn="l">
              <a:spcBef>
                <a:spcPts val="1100"/>
              </a:spcBef>
              <a:spcAft>
                <a:spcPts val="0"/>
              </a:spcAft>
              <a:buSzPts val="882"/>
              <a:buNone/>
              <a:defRPr sz="1102"/>
            </a:lvl3pPr>
            <a:lvl4pPr marL="1828800" lvl="3" indent="-228600" algn="l">
              <a:spcBef>
                <a:spcPts val="1100"/>
              </a:spcBef>
              <a:spcAft>
                <a:spcPts val="0"/>
              </a:spcAft>
              <a:buSzPts val="794"/>
              <a:buNone/>
              <a:defRPr sz="992"/>
            </a:lvl4pPr>
            <a:lvl5pPr marL="2286000" lvl="4" indent="-228600" algn="l">
              <a:spcBef>
                <a:spcPts val="1100"/>
              </a:spcBef>
              <a:spcAft>
                <a:spcPts val="0"/>
              </a:spcAft>
              <a:buSzPts val="794"/>
              <a:buNone/>
              <a:defRPr sz="992"/>
            </a:lvl5pPr>
            <a:lvl6pPr marL="2743200" lvl="5" indent="-228600" algn="l">
              <a:spcBef>
                <a:spcPts val="1102"/>
              </a:spcBef>
              <a:spcAft>
                <a:spcPts val="0"/>
              </a:spcAft>
              <a:buSzPts val="794"/>
              <a:buNone/>
              <a:defRPr sz="992"/>
            </a:lvl6pPr>
            <a:lvl7pPr marL="3200400" lvl="6" indent="-228600" algn="l">
              <a:spcBef>
                <a:spcPts val="1102"/>
              </a:spcBef>
              <a:spcAft>
                <a:spcPts val="0"/>
              </a:spcAft>
              <a:buSzPts val="794"/>
              <a:buNone/>
              <a:defRPr sz="992"/>
            </a:lvl7pPr>
            <a:lvl8pPr marL="3657600" lvl="7" indent="-228600" algn="l">
              <a:spcBef>
                <a:spcPts val="1102"/>
              </a:spcBef>
              <a:spcAft>
                <a:spcPts val="0"/>
              </a:spcAft>
              <a:buSzPts val="794"/>
              <a:buNone/>
              <a:defRPr sz="992"/>
            </a:lvl8pPr>
            <a:lvl9pPr marL="4114800" lvl="8" indent="-228600" algn="l">
              <a:spcBef>
                <a:spcPts val="1102"/>
              </a:spcBef>
              <a:spcAft>
                <a:spcPts val="0"/>
              </a:spcAft>
              <a:buSzPts val="794"/>
              <a:buNone/>
              <a:defRPr sz="992"/>
            </a:lvl9pPr>
          </a:lstStyle>
          <a:p>
            <a:endParaRPr/>
          </a:p>
        </p:txBody>
      </p:sp>
      <p:sp>
        <p:nvSpPr>
          <p:cNvPr id="90" name="Google Shape;90;p10"/>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0"/>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0"/>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3"/>
        <p:cNvGrpSpPr/>
        <p:nvPr/>
      </p:nvGrpSpPr>
      <p:grpSpPr>
        <a:xfrm>
          <a:off x="0" y="0"/>
          <a:ext cx="0" cy="0"/>
          <a:chOff x="0" y="0"/>
          <a:chExt cx="0" cy="0"/>
        </a:xfrm>
      </p:grpSpPr>
      <p:sp>
        <p:nvSpPr>
          <p:cNvPr id="94" name="Google Shape;94;p11"/>
          <p:cNvSpPr txBox="1">
            <a:spLocks noGrp="1"/>
          </p:cNvSpPr>
          <p:nvPr>
            <p:ph type="title"/>
          </p:nvPr>
        </p:nvSpPr>
        <p:spPr>
          <a:xfrm>
            <a:off x="672041" y="1651933"/>
            <a:ext cx="3075982" cy="140927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205"/>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body" idx="1"/>
          </p:nvPr>
        </p:nvSpPr>
        <p:spPr>
          <a:xfrm>
            <a:off x="3937083" y="567610"/>
            <a:ext cx="3732871" cy="6091873"/>
          </a:xfrm>
          <a:prstGeom prst="rect">
            <a:avLst/>
          </a:prstGeom>
          <a:noFill/>
          <a:ln>
            <a:noFill/>
          </a:ln>
        </p:spPr>
        <p:txBody>
          <a:bodyPr spcFirstLastPara="1" wrap="square" lIns="91425" tIns="45700" rIns="91425" bIns="45700" anchor="t" anchorCtr="0">
            <a:noAutofit/>
          </a:bodyPr>
          <a:lstStyle>
            <a:lvl1pPr marL="457200" lvl="0" indent="-320040" algn="l">
              <a:spcBef>
                <a:spcPts val="1100"/>
              </a:spcBef>
              <a:spcAft>
                <a:spcPts val="0"/>
              </a:spcAft>
              <a:buSzPts val="1440"/>
              <a:buChar char="►"/>
              <a:defRPr/>
            </a:lvl1pPr>
            <a:lvl2pPr marL="914400" lvl="1" indent="-320040" algn="l">
              <a:spcBef>
                <a:spcPts val="1100"/>
              </a:spcBef>
              <a:spcAft>
                <a:spcPts val="0"/>
              </a:spcAft>
              <a:buSzPts val="1440"/>
              <a:buChar char="►"/>
              <a:defRPr/>
            </a:lvl2pPr>
            <a:lvl3pPr marL="1371600" lvl="2" indent="-320039" algn="l">
              <a:spcBef>
                <a:spcPts val="1100"/>
              </a:spcBef>
              <a:spcAft>
                <a:spcPts val="0"/>
              </a:spcAft>
              <a:buSzPts val="1440"/>
              <a:buChar char="►"/>
              <a:defRPr/>
            </a:lvl3pPr>
            <a:lvl4pPr marL="1828800" lvl="3" indent="-320039" algn="l">
              <a:spcBef>
                <a:spcPts val="1100"/>
              </a:spcBef>
              <a:spcAft>
                <a:spcPts val="0"/>
              </a:spcAft>
              <a:buSzPts val="1440"/>
              <a:buChar char="►"/>
              <a:defRPr/>
            </a:lvl4pPr>
            <a:lvl5pPr marL="2286000" lvl="4" indent="-320039" algn="l">
              <a:spcBef>
                <a:spcPts val="1100"/>
              </a:spcBef>
              <a:spcAft>
                <a:spcPts val="0"/>
              </a:spcAft>
              <a:buSzPts val="1440"/>
              <a:buChar char="►"/>
              <a:defRPr/>
            </a:lvl5pPr>
            <a:lvl6pPr marL="2743200" lvl="5" indent="-320039" algn="l">
              <a:spcBef>
                <a:spcPts val="1102"/>
              </a:spcBef>
              <a:spcAft>
                <a:spcPts val="0"/>
              </a:spcAft>
              <a:buSzPts val="1440"/>
              <a:buChar char="►"/>
              <a:defRPr/>
            </a:lvl6pPr>
            <a:lvl7pPr marL="3200400" lvl="6" indent="-320039" algn="l">
              <a:spcBef>
                <a:spcPts val="1102"/>
              </a:spcBef>
              <a:spcAft>
                <a:spcPts val="0"/>
              </a:spcAft>
              <a:buSzPts val="1440"/>
              <a:buChar char="►"/>
              <a:defRPr/>
            </a:lvl7pPr>
            <a:lvl8pPr marL="3657600" lvl="7" indent="-320040" algn="l">
              <a:spcBef>
                <a:spcPts val="1102"/>
              </a:spcBef>
              <a:spcAft>
                <a:spcPts val="0"/>
              </a:spcAft>
              <a:buSzPts val="1440"/>
              <a:buChar char="►"/>
              <a:defRPr/>
            </a:lvl8pPr>
            <a:lvl9pPr marL="4114800" lvl="8" indent="-320040" algn="l">
              <a:spcBef>
                <a:spcPts val="1102"/>
              </a:spcBef>
              <a:spcAft>
                <a:spcPts val="0"/>
              </a:spcAft>
              <a:buSzPts val="1440"/>
              <a:buChar char="►"/>
              <a:defRPr/>
            </a:lvl9pPr>
          </a:lstStyle>
          <a:p>
            <a:endParaRPr/>
          </a:p>
        </p:txBody>
      </p:sp>
      <p:sp>
        <p:nvSpPr>
          <p:cNvPr id="96" name="Google Shape;96;p11"/>
          <p:cNvSpPr txBox="1">
            <a:spLocks noGrp="1"/>
          </p:cNvSpPr>
          <p:nvPr>
            <p:ph type="body" idx="2"/>
          </p:nvPr>
        </p:nvSpPr>
        <p:spPr>
          <a:xfrm>
            <a:off x="672041" y="3061205"/>
            <a:ext cx="3075982" cy="2848876"/>
          </a:xfrm>
          <a:prstGeom prst="rect">
            <a:avLst/>
          </a:prstGeom>
          <a:noFill/>
          <a:ln>
            <a:noFill/>
          </a:ln>
        </p:spPr>
        <p:txBody>
          <a:bodyPr spcFirstLastPara="1" wrap="square" lIns="91425" tIns="45700" rIns="91425" bIns="45700" anchor="t" anchorCtr="0">
            <a:noAutofit/>
          </a:bodyPr>
          <a:lstStyle>
            <a:lvl1pPr marL="457200" lvl="0" indent="-228600" algn="l">
              <a:spcBef>
                <a:spcPts val="1100"/>
              </a:spcBef>
              <a:spcAft>
                <a:spcPts val="0"/>
              </a:spcAft>
              <a:buSzPts val="1234"/>
              <a:buNone/>
              <a:defRPr sz="1543"/>
            </a:lvl1pPr>
            <a:lvl2pPr marL="914400" lvl="1" indent="-228600" algn="l">
              <a:spcBef>
                <a:spcPts val="1100"/>
              </a:spcBef>
              <a:spcAft>
                <a:spcPts val="0"/>
              </a:spcAft>
              <a:buSzPts val="926"/>
              <a:buNone/>
              <a:defRPr sz="1157"/>
            </a:lvl2pPr>
            <a:lvl3pPr marL="1371600" lvl="2" indent="-228600" algn="l">
              <a:spcBef>
                <a:spcPts val="1100"/>
              </a:spcBef>
              <a:spcAft>
                <a:spcPts val="0"/>
              </a:spcAft>
              <a:buSzPts val="794"/>
              <a:buNone/>
              <a:defRPr sz="992"/>
            </a:lvl3pPr>
            <a:lvl4pPr marL="1828800" lvl="3" indent="-228600" algn="l">
              <a:spcBef>
                <a:spcPts val="1100"/>
              </a:spcBef>
              <a:spcAft>
                <a:spcPts val="0"/>
              </a:spcAft>
              <a:buSzPts val="662"/>
              <a:buNone/>
              <a:defRPr sz="827"/>
            </a:lvl4pPr>
            <a:lvl5pPr marL="2286000" lvl="4" indent="-228600" algn="l">
              <a:spcBef>
                <a:spcPts val="1100"/>
              </a:spcBef>
              <a:spcAft>
                <a:spcPts val="0"/>
              </a:spcAft>
              <a:buSzPts val="662"/>
              <a:buNone/>
              <a:defRPr sz="827"/>
            </a:lvl5pPr>
            <a:lvl6pPr marL="2743200" lvl="5" indent="-228600" algn="l">
              <a:spcBef>
                <a:spcPts val="1102"/>
              </a:spcBef>
              <a:spcAft>
                <a:spcPts val="0"/>
              </a:spcAft>
              <a:buSzPts val="662"/>
              <a:buNone/>
              <a:defRPr sz="827"/>
            </a:lvl6pPr>
            <a:lvl7pPr marL="3200400" lvl="6" indent="-228600" algn="l">
              <a:spcBef>
                <a:spcPts val="1102"/>
              </a:spcBef>
              <a:spcAft>
                <a:spcPts val="0"/>
              </a:spcAft>
              <a:buSzPts val="662"/>
              <a:buNone/>
              <a:defRPr sz="827"/>
            </a:lvl7pPr>
            <a:lvl8pPr marL="3657600" lvl="7" indent="-228600" algn="l">
              <a:spcBef>
                <a:spcPts val="1102"/>
              </a:spcBef>
              <a:spcAft>
                <a:spcPts val="0"/>
              </a:spcAft>
              <a:buSzPts val="662"/>
              <a:buNone/>
              <a:defRPr sz="827"/>
            </a:lvl8pPr>
            <a:lvl9pPr marL="4114800" lvl="8" indent="-228600" algn="l">
              <a:spcBef>
                <a:spcPts val="1102"/>
              </a:spcBef>
              <a:spcAft>
                <a:spcPts val="0"/>
              </a:spcAft>
              <a:buSzPts val="662"/>
              <a:buNone/>
              <a:defRPr sz="827"/>
            </a:lvl9pPr>
          </a:lstStyle>
          <a:p>
            <a:endParaRPr/>
          </a:p>
        </p:txBody>
      </p:sp>
      <p:sp>
        <p:nvSpPr>
          <p:cNvPr id="97" name="Google Shape;97;p11"/>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1"/>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1"/>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9525" y="-9525"/>
            <a:ext cx="10110787" cy="7578725"/>
            <a:chOff x="-8467" y="-8468"/>
            <a:chExt cx="9171317" cy="6874935"/>
          </a:xfrm>
        </p:grpSpPr>
        <p:sp>
          <p:nvSpPr>
            <p:cNvPr id="11" name="Google Shape;11;p1"/>
            <p:cNvSpPr/>
            <p:nvPr/>
          </p:nvSpPr>
          <p:spPr>
            <a:xfrm>
              <a:off x="-8467" y="4013672"/>
              <a:ext cx="457918" cy="2852795"/>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2" name="Google Shape;12;p1"/>
            <p:cNvCxnSpPr/>
            <p:nvPr/>
          </p:nvCxnSpPr>
          <p:spPr>
            <a:xfrm rot="10800000" flipH="1">
              <a:off x="5130869" y="4174961"/>
              <a:ext cx="4021900" cy="2682866"/>
            </a:xfrm>
            <a:prstGeom prst="straightConnector1">
              <a:avLst/>
            </a:prstGeom>
            <a:noFill/>
            <a:ln w="9525" cap="rnd" cmpd="sng">
              <a:solidFill>
                <a:schemeClr val="accent1">
                  <a:alpha val="69803"/>
                </a:schemeClr>
              </a:solidFill>
              <a:prstDash val="solid"/>
              <a:miter lim="800000"/>
              <a:headEnd type="none" w="med" len="med"/>
              <a:tailEnd type="none" w="med" len="med"/>
            </a:ln>
          </p:spPr>
        </p:cxnSp>
        <p:cxnSp>
          <p:nvCxnSpPr>
            <p:cNvPr id="13" name="Google Shape;13;p1"/>
            <p:cNvCxnSpPr/>
            <p:nvPr/>
          </p:nvCxnSpPr>
          <p:spPr>
            <a:xfrm>
              <a:off x="7043180" y="172"/>
              <a:ext cx="1218234" cy="6857654"/>
            </a:xfrm>
            <a:prstGeom prst="straightConnector1">
              <a:avLst/>
            </a:prstGeom>
            <a:noFill/>
            <a:ln w="9525" cap="rnd" cmpd="sng">
              <a:solidFill>
                <a:schemeClr val="accent1">
                  <a:alpha val="69803"/>
                </a:schemeClr>
              </a:solidFill>
              <a:prstDash val="solid"/>
              <a:miter lim="800000"/>
              <a:headEnd type="none" w="med" len="med"/>
              <a:tailEnd type="none" w="med" len="med"/>
            </a:ln>
          </p:spPr>
        </p:cxnSp>
        <p:sp>
          <p:nvSpPr>
            <p:cNvPr id="14" name="Google Shape;14;p1"/>
            <p:cNvSpPr/>
            <p:nvPr/>
          </p:nvSpPr>
          <p:spPr>
            <a:xfrm>
              <a:off x="6891980"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5" name="Google Shape;15;p1"/>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 name="Google Shape;16;p1"/>
            <p:cNvSpPr/>
            <p:nvPr/>
          </p:nvSpPr>
          <p:spPr>
            <a:xfrm>
              <a:off x="6638542" y="3920066"/>
              <a:ext cx="2512789"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7" name="Google Shape;17;p1"/>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 name="Google Shape;18;p1"/>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 name="Google Shape;19;p1"/>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0" name="Google Shape;20;p1"/>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21" name="Google Shape;21;p1"/>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
        <p:cNvGrpSpPr/>
        <p:nvPr/>
      </p:nvGrpSpPr>
      <p:grpSpPr>
        <a:xfrm>
          <a:off x="0" y="0"/>
          <a:ext cx="0" cy="0"/>
          <a:chOff x="0" y="0"/>
          <a:chExt cx="0" cy="0"/>
        </a:xfrm>
      </p:grpSpPr>
      <p:grpSp>
        <p:nvGrpSpPr>
          <p:cNvPr id="33" name="Google Shape;33;p3"/>
          <p:cNvGrpSpPr/>
          <p:nvPr/>
        </p:nvGrpSpPr>
        <p:grpSpPr>
          <a:xfrm>
            <a:off x="-9525" y="-9525"/>
            <a:ext cx="10110787" cy="7578725"/>
            <a:chOff x="-8467" y="-8468"/>
            <a:chExt cx="9171317" cy="6874935"/>
          </a:xfrm>
        </p:grpSpPr>
        <p:sp>
          <p:nvSpPr>
            <p:cNvPr id="34" name="Google Shape;34;p3"/>
            <p:cNvSpPr/>
            <p:nvPr/>
          </p:nvSpPr>
          <p:spPr>
            <a:xfrm>
              <a:off x="-8467" y="4013672"/>
              <a:ext cx="457918" cy="2852795"/>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35" name="Google Shape;35;p3"/>
            <p:cNvCxnSpPr/>
            <p:nvPr/>
          </p:nvCxnSpPr>
          <p:spPr>
            <a:xfrm rot="10800000" flipH="1">
              <a:off x="5130869" y="4174961"/>
              <a:ext cx="4021900" cy="2682866"/>
            </a:xfrm>
            <a:prstGeom prst="straightConnector1">
              <a:avLst/>
            </a:prstGeom>
            <a:noFill/>
            <a:ln w="9525" cap="rnd" cmpd="sng">
              <a:solidFill>
                <a:schemeClr val="accent1">
                  <a:alpha val="69803"/>
                </a:schemeClr>
              </a:solidFill>
              <a:prstDash val="solid"/>
              <a:miter lim="800000"/>
              <a:headEnd type="none" w="med" len="med"/>
              <a:tailEnd type="none" w="med" len="med"/>
            </a:ln>
          </p:spPr>
        </p:cxnSp>
        <p:cxnSp>
          <p:nvCxnSpPr>
            <p:cNvPr id="36" name="Google Shape;36;p3"/>
            <p:cNvCxnSpPr/>
            <p:nvPr/>
          </p:nvCxnSpPr>
          <p:spPr>
            <a:xfrm>
              <a:off x="7043180" y="172"/>
              <a:ext cx="1218234" cy="6857654"/>
            </a:xfrm>
            <a:prstGeom prst="straightConnector1">
              <a:avLst/>
            </a:prstGeom>
            <a:noFill/>
            <a:ln w="9525" cap="rnd" cmpd="sng">
              <a:solidFill>
                <a:schemeClr val="accent1">
                  <a:alpha val="69803"/>
                </a:schemeClr>
              </a:solidFill>
              <a:prstDash val="solid"/>
              <a:miter lim="800000"/>
              <a:headEnd type="none" w="med" len="med"/>
              <a:tailEnd type="none" w="med" len="med"/>
            </a:ln>
          </p:spPr>
        </p:cxnSp>
        <p:sp>
          <p:nvSpPr>
            <p:cNvPr id="37" name="Google Shape;37;p3"/>
            <p:cNvSpPr/>
            <p:nvPr/>
          </p:nvSpPr>
          <p:spPr>
            <a:xfrm>
              <a:off x="6891980" y="172"/>
              <a:ext cx="2269429" cy="6866295"/>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86"/>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8" name="Google Shape;38;p3"/>
            <p:cNvSpPr/>
            <p:nvPr/>
          </p:nvSpPr>
          <p:spPr>
            <a:xfrm>
              <a:off x="7204459" y="-8468"/>
              <a:ext cx="1948310" cy="6866295"/>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07"/>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9" name="Google Shape;39;p3"/>
            <p:cNvSpPr/>
            <p:nvPr/>
          </p:nvSpPr>
          <p:spPr>
            <a:xfrm>
              <a:off x="6638542" y="3920066"/>
              <a:ext cx="2512789" cy="293776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0" name="Google Shape;40;p3"/>
            <p:cNvSpPr/>
            <p:nvPr/>
          </p:nvSpPr>
          <p:spPr>
            <a:xfrm>
              <a:off x="7010060" y="-8468"/>
              <a:ext cx="2142710" cy="6866295"/>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3"/>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1" name="Google Shape;41;p3"/>
            <p:cNvSpPr/>
            <p:nvPr/>
          </p:nvSpPr>
          <p:spPr>
            <a:xfrm>
              <a:off x="8295974" y="-8468"/>
              <a:ext cx="856795" cy="6866295"/>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3"/>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2" name="Google Shape;42;p3"/>
            <p:cNvSpPr/>
            <p:nvPr/>
          </p:nvSpPr>
          <p:spPr>
            <a:xfrm>
              <a:off x="8094375" y="-8468"/>
              <a:ext cx="1067034" cy="6866295"/>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68"/>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3" name="Google Shape;43;p3"/>
            <p:cNvSpPr/>
            <p:nvPr/>
          </p:nvSpPr>
          <p:spPr>
            <a:xfrm>
              <a:off x="8068455" y="4893559"/>
              <a:ext cx="1094395" cy="1964267"/>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44" name="Google Shape;44;p3"/>
          <p:cNvSpPr txBox="1">
            <a:spLocks noGrp="1"/>
          </p:cNvSpPr>
          <p:nvPr>
            <p:ph type="title"/>
          </p:nvPr>
        </p:nvSpPr>
        <p:spPr>
          <a:xfrm>
            <a:off x="671512" y="671512"/>
            <a:ext cx="6997700" cy="1455737"/>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5" name="Google Shape;45;p3"/>
          <p:cNvSpPr txBox="1">
            <a:spLocks noGrp="1"/>
          </p:cNvSpPr>
          <p:nvPr>
            <p:ph type="body" idx="1"/>
          </p:nvPr>
        </p:nvSpPr>
        <p:spPr>
          <a:xfrm>
            <a:off x="671512" y="2381250"/>
            <a:ext cx="6997700" cy="4278312"/>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46" name="Google Shape;46;p3"/>
          <p:cNvSpPr txBox="1">
            <a:spLocks noGrp="1"/>
          </p:cNvSpPr>
          <p:nvPr>
            <p:ph type="dt" idx="10"/>
          </p:nvPr>
        </p:nvSpPr>
        <p:spPr>
          <a:xfrm>
            <a:off x="5959475" y="6659562"/>
            <a:ext cx="754062" cy="401637"/>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7" name="Google Shape;47;p3"/>
          <p:cNvSpPr txBox="1">
            <a:spLocks noGrp="1"/>
          </p:cNvSpPr>
          <p:nvPr>
            <p:ph type="ftr" idx="11"/>
          </p:nvPr>
        </p:nvSpPr>
        <p:spPr>
          <a:xfrm>
            <a:off x="671512" y="6659562"/>
            <a:ext cx="5097462" cy="401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8" name="Google Shape;48;p3"/>
          <p:cNvSpPr txBox="1">
            <a:spLocks noGrp="1"/>
          </p:cNvSpPr>
          <p:nvPr>
            <p:ph type="sldNum" idx="12"/>
          </p:nvPr>
        </p:nvSpPr>
        <p:spPr>
          <a:xfrm>
            <a:off x="7104062" y="6659562"/>
            <a:ext cx="565150" cy="401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7"/>
          <p:cNvSpPr txBox="1"/>
          <p:nvPr/>
        </p:nvSpPr>
        <p:spPr>
          <a:xfrm>
            <a:off x="503237" y="1768475"/>
            <a:ext cx="9070975" cy="546735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a:latin typeface="Times New Roman"/>
                <a:ea typeface="Times New Roman"/>
                <a:cs typeface="Times New Roman"/>
                <a:sym typeface="Times New Roman"/>
              </a:rPr>
              <a:t>Blockchain based Identity Management System </a:t>
            </a:r>
            <a:endParaRPr/>
          </a:p>
          <a:p>
            <a:pPr marL="0" marR="0" lvl="0" indent="0" algn="l" rtl="0">
              <a:lnSpc>
                <a:spcPct val="93000"/>
              </a:lnSpc>
              <a:spcBef>
                <a:spcPts val="0"/>
              </a:spcBef>
              <a:spcAft>
                <a:spcPts val="0"/>
              </a:spcAft>
              <a:buClr>
                <a:srgbClr val="000000"/>
              </a:buClr>
              <a:buSzPts val="3200"/>
              <a:buFont typeface="Times New Roman"/>
              <a:buNone/>
            </a:pPr>
            <a:endParaRPr sz="3200" b="1">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Times New Roman"/>
              <a:buNone/>
            </a:pPr>
            <a:r>
              <a:rPr lang="en-US" sz="3200" b="1">
                <a:latin typeface="Times New Roman"/>
                <a:ea typeface="Times New Roman"/>
                <a:cs typeface="Times New Roman"/>
                <a:sym typeface="Times New Roman"/>
              </a:rPr>
              <a:t>Prakruti Bhavsar – 21104067</a:t>
            </a:r>
            <a:endParaRPr sz="3200" b="1">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3200"/>
              <a:buFont typeface="Times New Roman"/>
              <a:buNone/>
            </a:pPr>
            <a:r>
              <a:rPr lang="en-US" sz="3200" b="1">
                <a:latin typeface="Times New Roman"/>
                <a:ea typeface="Times New Roman"/>
                <a:cs typeface="Times New Roman"/>
                <a:sym typeface="Times New Roman"/>
              </a:rPr>
              <a:t>Payal Gupta – 21104057</a:t>
            </a:r>
            <a:endParaRPr sz="3200" b="1">
              <a:latin typeface="Times New Roman"/>
              <a:ea typeface="Times New Roman"/>
              <a:cs typeface="Times New Roman"/>
              <a:sym typeface="Times New Roman"/>
            </a:endParaRPr>
          </a:p>
          <a:p>
            <a:pPr marL="0" lvl="0" indent="0" algn="ctr" rtl="0">
              <a:lnSpc>
                <a:spcPct val="93000"/>
              </a:lnSpc>
              <a:spcBef>
                <a:spcPts val="0"/>
              </a:spcBef>
              <a:spcAft>
                <a:spcPts val="0"/>
              </a:spcAft>
              <a:buClr>
                <a:schemeClr val="dk1"/>
              </a:buClr>
              <a:buSzPts val="3200"/>
              <a:buFont typeface="Times New Roman"/>
              <a:buNone/>
            </a:pPr>
            <a:r>
              <a:rPr lang="en-US" sz="3200" b="1">
                <a:solidFill>
                  <a:schemeClr val="dk1"/>
                </a:solidFill>
                <a:latin typeface="Times New Roman"/>
                <a:ea typeface="Times New Roman"/>
                <a:cs typeface="Times New Roman"/>
                <a:sym typeface="Times New Roman"/>
              </a:rPr>
              <a:t>Urvi Joshi – 21104100</a:t>
            </a:r>
            <a:endParaRPr sz="3200" b="1">
              <a:latin typeface="Times New Roman"/>
              <a:ea typeface="Times New Roman"/>
              <a:cs typeface="Times New Roman"/>
              <a:sym typeface="Times New Roman"/>
            </a:endParaRPr>
          </a:p>
          <a:p>
            <a:pPr marL="0" marR="0" lvl="0" indent="0" algn="l" rtl="0">
              <a:lnSpc>
                <a:spcPct val="93000"/>
              </a:lnSpc>
              <a:spcBef>
                <a:spcPts val="0"/>
              </a:spcBef>
              <a:spcAft>
                <a:spcPts val="0"/>
              </a:spcAft>
              <a:buClr>
                <a:schemeClr val="dk1"/>
              </a:buClr>
              <a:buSzPts val="3200"/>
              <a:buFont typeface="Trebuchet MS"/>
              <a:buNone/>
            </a:pPr>
            <a:endParaRPr sz="3200" b="0" i="0" u="none">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chemeClr val="dk1"/>
              </a:buClr>
              <a:buSzPts val="3200"/>
              <a:buFont typeface="Trebuchet MS"/>
              <a:buNone/>
            </a:pPr>
            <a:endParaRPr sz="3200" b="0" i="0" u="none">
              <a:solidFill>
                <a:srgbClr val="000000"/>
              </a:solidFill>
              <a:latin typeface="Times New Roman"/>
              <a:ea typeface="Times New Roman"/>
              <a:cs typeface="Times New Roman"/>
              <a:sym typeface="Times New Roman"/>
            </a:endParaRPr>
          </a:p>
          <a:p>
            <a:pPr marL="0" marR="0" lvl="0" indent="0" algn="ctr" rtl="0">
              <a:lnSpc>
                <a:spcPct val="93000"/>
              </a:lnSpc>
              <a:spcBef>
                <a:spcPts val="0"/>
              </a:spcBef>
              <a:spcAft>
                <a:spcPts val="0"/>
              </a:spcAft>
              <a:buClr>
                <a:srgbClr val="000000"/>
              </a:buClr>
              <a:buSzPts val="2800"/>
              <a:buFont typeface="Times New Roman"/>
              <a:buNone/>
            </a:pPr>
            <a:r>
              <a:rPr lang="en-US" sz="2800" b="1" i="0" u="none">
                <a:solidFill>
                  <a:srgbClr val="000000"/>
                </a:solidFill>
                <a:latin typeface="Times New Roman"/>
                <a:ea typeface="Times New Roman"/>
                <a:cs typeface="Times New Roman"/>
                <a:sym typeface="Times New Roman"/>
              </a:rPr>
              <a:t>Project Guide</a:t>
            </a:r>
            <a:endParaRPr/>
          </a:p>
          <a:p>
            <a:pPr marL="0" marR="0" lvl="0" indent="0" algn="ctr" rtl="0">
              <a:lnSpc>
                <a:spcPct val="93000"/>
              </a:lnSpc>
              <a:spcBef>
                <a:spcPts val="0"/>
              </a:spcBef>
              <a:spcAft>
                <a:spcPts val="0"/>
              </a:spcAft>
              <a:buClr>
                <a:srgbClr val="000000"/>
              </a:buClr>
              <a:buSzPts val="2400"/>
              <a:buFont typeface="Times New Roman"/>
              <a:buNone/>
            </a:pPr>
            <a:r>
              <a:rPr lang="en-US" sz="2400" b="1" i="0" u="none">
                <a:solidFill>
                  <a:srgbClr val="000000"/>
                </a:solidFill>
                <a:latin typeface="Times New Roman"/>
                <a:ea typeface="Times New Roman"/>
                <a:cs typeface="Times New Roman"/>
                <a:sym typeface="Times New Roman"/>
              </a:rPr>
              <a:t>Mr.</a:t>
            </a:r>
            <a:r>
              <a:rPr lang="en-US" sz="2400" b="1">
                <a:latin typeface="Times New Roman"/>
                <a:ea typeface="Times New Roman"/>
                <a:cs typeface="Times New Roman"/>
                <a:sym typeface="Times New Roman"/>
              </a:rPr>
              <a:t> Mandar Ganjapurkar</a:t>
            </a:r>
            <a:endParaRPr/>
          </a:p>
        </p:txBody>
      </p:sp>
      <p:cxnSp>
        <p:nvCxnSpPr>
          <p:cNvPr id="137" name="Google Shape;137;p17"/>
          <p:cNvCxnSpPr/>
          <p:nvPr/>
        </p:nvCxnSpPr>
        <p:spPr>
          <a:xfrm>
            <a:off x="0" y="1743075"/>
            <a:ext cx="10080625" cy="0"/>
          </a:xfrm>
          <a:prstGeom prst="straightConnector1">
            <a:avLst/>
          </a:prstGeom>
          <a:noFill/>
          <a:ln w="25400" cap="rnd" cmpd="sng">
            <a:solidFill>
              <a:schemeClr val="dk1"/>
            </a:solidFill>
            <a:prstDash val="solid"/>
            <a:miter lim="800000"/>
            <a:headEnd type="none" w="med" len="med"/>
            <a:tailEnd type="none" w="med" len="med"/>
          </a:ln>
          <a:effectLst>
            <a:outerShdw blurRad="63500" dist="25400" dir="5400000">
              <a:srgbClr val="000000">
                <a:alpha val="34901"/>
              </a:srgbClr>
            </a:outerShdw>
          </a:effectLst>
        </p:spPr>
      </p:cxnSp>
      <p:pic>
        <p:nvPicPr>
          <p:cNvPr id="138" name="Google Shape;138;p17"/>
          <p:cNvPicPr preferRelativeResize="0"/>
          <p:nvPr/>
        </p:nvPicPr>
        <p:blipFill rotWithShape="1">
          <a:blip r:embed="rId3">
            <a:alphaModFix/>
          </a:blip>
          <a:srcRect/>
          <a:stretch/>
        </p:blipFill>
        <p:spPr>
          <a:xfrm>
            <a:off x="647700" y="250825"/>
            <a:ext cx="8496300" cy="12969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1"/>
        <p:cNvGrpSpPr/>
        <p:nvPr/>
      </p:nvGrpSpPr>
      <p:grpSpPr>
        <a:xfrm>
          <a:off x="0" y="0"/>
          <a:ext cx="0" cy="0"/>
          <a:chOff x="0" y="0"/>
          <a:chExt cx="0" cy="0"/>
        </a:xfrm>
      </p:grpSpPr>
      <p:sp>
        <p:nvSpPr>
          <p:cNvPr id="202" name="Google Shape;202;p26"/>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6. Project Outcome</a:t>
            </a:r>
            <a:endParaRPr/>
          </a:p>
        </p:txBody>
      </p:sp>
      <p:sp>
        <p:nvSpPr>
          <p:cNvPr id="203" name="Google Shape;203;p26"/>
          <p:cNvSpPr txBox="1"/>
          <p:nvPr/>
        </p:nvSpPr>
        <p:spPr>
          <a:xfrm>
            <a:off x="717550" y="1563675"/>
            <a:ext cx="8461500" cy="4989600"/>
          </a:xfrm>
          <a:prstGeom prst="rect">
            <a:avLst/>
          </a:prstGeom>
          <a:noFill/>
          <a:ln>
            <a:noFill/>
          </a:ln>
        </p:spPr>
        <p:txBody>
          <a:bodyPr spcFirstLastPara="1" wrap="square" lIns="0" tIns="21225" rIns="0" bIns="0" anchor="t" anchorCtr="0">
            <a:noAutofit/>
          </a:bodyPr>
          <a:lstStyle/>
          <a:p>
            <a:pPr marL="457200" lvl="0" indent="-381000" algn="l" rtl="0">
              <a:lnSpc>
                <a:spcPct val="115000"/>
              </a:lnSpc>
              <a:spcBef>
                <a:spcPts val="120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 </a:t>
            </a:r>
            <a:r>
              <a:rPr lang="en-US" sz="2400" b="1">
                <a:solidFill>
                  <a:schemeClr val="dk1"/>
                </a:solidFill>
                <a:latin typeface="Times New Roman"/>
                <a:ea typeface="Times New Roman"/>
                <a:cs typeface="Times New Roman"/>
                <a:sym typeface="Times New Roman"/>
              </a:rPr>
              <a:t>Enhanced Data Privacy</a:t>
            </a:r>
            <a:r>
              <a:rPr lang="en-US" sz="2400">
                <a:solidFill>
                  <a:schemeClr val="dk1"/>
                </a:solidFill>
                <a:latin typeface="Times New Roman"/>
                <a:ea typeface="Times New Roman"/>
                <a:cs typeface="Times New Roman"/>
                <a:sym typeface="Times New Roman"/>
              </a:rPr>
              <a:t>: User data is encrypted and stored on the blockchain, minimizing the risk of leaks or tampering.</a:t>
            </a:r>
            <a:endParaRPr sz="2400">
              <a:solidFill>
                <a:schemeClr val="dk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 </a:t>
            </a:r>
            <a:r>
              <a:rPr lang="en-US" sz="2400" b="1">
                <a:solidFill>
                  <a:schemeClr val="dk1"/>
                </a:solidFill>
                <a:latin typeface="Times New Roman"/>
                <a:ea typeface="Times New Roman"/>
                <a:cs typeface="Times New Roman"/>
                <a:sym typeface="Times New Roman"/>
              </a:rPr>
              <a:t>Decentralized Identity Verification</a:t>
            </a:r>
            <a:r>
              <a:rPr lang="en-US" sz="2400">
                <a:solidFill>
                  <a:schemeClr val="dk1"/>
                </a:solidFill>
                <a:latin typeface="Times New Roman"/>
                <a:ea typeface="Times New Roman"/>
                <a:cs typeface="Times New Roman"/>
                <a:sym typeface="Times New Roman"/>
              </a:rPr>
              <a:t>: Enables seamless and secure verification without relying on a central authority.</a:t>
            </a:r>
            <a:endParaRPr sz="2400">
              <a:solidFill>
                <a:schemeClr val="dk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 </a:t>
            </a:r>
            <a:r>
              <a:rPr lang="en-US" sz="2400" b="1">
                <a:solidFill>
                  <a:schemeClr val="dk1"/>
                </a:solidFill>
                <a:latin typeface="Times New Roman"/>
                <a:ea typeface="Times New Roman"/>
                <a:cs typeface="Times New Roman"/>
                <a:sym typeface="Times New Roman"/>
              </a:rPr>
              <a:t>User Convenience</a:t>
            </a:r>
            <a:r>
              <a:rPr lang="en-US" sz="2400">
                <a:solidFill>
                  <a:schemeClr val="dk1"/>
                </a:solidFill>
                <a:latin typeface="Times New Roman"/>
                <a:ea typeface="Times New Roman"/>
                <a:cs typeface="Times New Roman"/>
                <a:sym typeface="Times New Roman"/>
              </a:rPr>
              <a:t>: Reduces repetitive form-filling and identity proof submission by allowing one-time registration.</a:t>
            </a:r>
            <a:endParaRPr sz="2400">
              <a:solidFill>
                <a:schemeClr val="dk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 </a:t>
            </a:r>
            <a:r>
              <a:rPr lang="en-US" sz="2400" b="1">
                <a:solidFill>
                  <a:schemeClr val="dk1"/>
                </a:solidFill>
                <a:latin typeface="Times New Roman"/>
                <a:ea typeface="Times New Roman"/>
                <a:cs typeface="Times New Roman"/>
                <a:sym typeface="Times New Roman"/>
              </a:rPr>
              <a:t>Service Provider Efficiency</a:t>
            </a:r>
            <a:r>
              <a:rPr lang="en-US" sz="2400">
                <a:solidFill>
                  <a:schemeClr val="dk1"/>
                </a:solidFill>
                <a:latin typeface="Times New Roman"/>
                <a:ea typeface="Times New Roman"/>
                <a:cs typeface="Times New Roman"/>
                <a:sym typeface="Times New Roman"/>
              </a:rPr>
              <a:t>: Facilitates quick and secure eligibility checks through smart contract execution.</a:t>
            </a:r>
            <a:endParaRPr sz="2400">
              <a:solidFill>
                <a:schemeClr val="dk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SzPts val="2400"/>
              <a:buFont typeface="Times New Roman"/>
              <a:buAutoNum type="arabicPeriod"/>
            </a:pPr>
            <a:r>
              <a:rPr lang="en-US" sz="2400" b="1">
                <a:solidFill>
                  <a:schemeClr val="dk1"/>
                </a:solidFill>
                <a:latin typeface="Times New Roman"/>
                <a:ea typeface="Times New Roman"/>
                <a:cs typeface="Times New Roman"/>
                <a:sym typeface="Times New Roman"/>
              </a:rPr>
              <a:t>Cross-Domain Applicability</a:t>
            </a:r>
            <a:r>
              <a:rPr lang="en-US" sz="2400">
                <a:solidFill>
                  <a:schemeClr val="dk1"/>
                </a:solidFill>
                <a:latin typeface="Times New Roman"/>
                <a:ea typeface="Times New Roman"/>
                <a:cs typeface="Times New Roman"/>
                <a:sym typeface="Times New Roman"/>
              </a:rPr>
              <a:t>: A flexible system architecture suitable for use in insurance, healthcare, education, banking, and government sectors.</a:t>
            </a:r>
            <a:endParaRPr sz="2400">
              <a:latin typeface="Times New Roman"/>
              <a:ea typeface="Times New Roman"/>
              <a:cs typeface="Times New Roman"/>
              <a:sym typeface="Times New Roman"/>
            </a:endParaRPr>
          </a:p>
          <a:p>
            <a:pPr marL="457200" marR="0" lvl="0" indent="0" algn="l" rtl="0">
              <a:lnSpc>
                <a:spcPct val="115000"/>
              </a:lnSpc>
              <a:spcBef>
                <a:spcPts val="1400"/>
              </a:spcBef>
              <a:spcAft>
                <a:spcPts val="0"/>
              </a:spcAft>
              <a:buNone/>
            </a:pPr>
            <a:endParaRPr sz="24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08"/>
        <p:cNvGrpSpPr/>
        <p:nvPr/>
      </p:nvGrpSpPr>
      <p:grpSpPr>
        <a:xfrm>
          <a:off x="0" y="0"/>
          <a:ext cx="0" cy="0"/>
          <a:chOff x="0" y="0"/>
          <a:chExt cx="0" cy="0"/>
        </a:xfrm>
      </p:grpSpPr>
      <p:sp>
        <p:nvSpPr>
          <p:cNvPr id="209" name="Google Shape;209;p27"/>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7. Block Diagram</a:t>
            </a:r>
            <a:endParaRPr/>
          </a:p>
        </p:txBody>
      </p:sp>
      <p:sp>
        <p:nvSpPr>
          <p:cNvPr id="210" name="Google Shape;210;p27"/>
          <p:cNvSpPr txBox="1"/>
          <p:nvPr/>
        </p:nvSpPr>
        <p:spPr>
          <a:xfrm>
            <a:off x="503237" y="1563687"/>
            <a:ext cx="9070975" cy="519430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pic>
        <p:nvPicPr>
          <p:cNvPr id="211" name="Google Shape;211;p27"/>
          <p:cNvPicPr preferRelativeResize="0"/>
          <p:nvPr/>
        </p:nvPicPr>
        <p:blipFill>
          <a:blip r:embed="rId3">
            <a:alphaModFix/>
          </a:blip>
          <a:stretch>
            <a:fillRect/>
          </a:stretch>
        </p:blipFill>
        <p:spPr>
          <a:xfrm>
            <a:off x="597100" y="1708800"/>
            <a:ext cx="8804650" cy="4183300"/>
          </a:xfrm>
          <a:prstGeom prst="rect">
            <a:avLst/>
          </a:prstGeom>
          <a:noFill/>
          <a:ln>
            <a:noFill/>
          </a:ln>
        </p:spPr>
      </p:pic>
      <p:sp>
        <p:nvSpPr>
          <p:cNvPr id="2" name="Rectangle 1">
            <a:extLst>
              <a:ext uri="{FF2B5EF4-FFF2-40B4-BE49-F238E27FC236}">
                <a16:creationId xmlns:a16="http://schemas.microsoft.com/office/drawing/2014/main" id="{A9B602C5-D098-50AF-9ED8-877501BAF158}"/>
              </a:ext>
            </a:extLst>
          </p:cNvPr>
          <p:cNvSpPr/>
          <p:nvPr/>
        </p:nvSpPr>
        <p:spPr>
          <a:xfrm>
            <a:off x="3640346" y="1645084"/>
            <a:ext cx="3105510" cy="17552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59DA3113-3F61-07FA-CF75-A40A1A14C70A}"/>
              </a:ext>
            </a:extLst>
          </p:cNvPr>
          <p:cNvCxnSpPr/>
          <p:nvPr/>
        </p:nvCxnSpPr>
        <p:spPr>
          <a:xfrm>
            <a:off x="2449902" y="2242868"/>
            <a:ext cx="4295954" cy="0"/>
          </a:xfrm>
          <a:prstGeom prst="straightConnector1">
            <a:avLst/>
          </a:prstGeom>
          <a:ln w="28575">
            <a:solidFill>
              <a:schemeClr val="bg2"/>
            </a:solidFill>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6"/>
        <p:cNvGrpSpPr/>
        <p:nvPr/>
      </p:nvGrpSpPr>
      <p:grpSpPr>
        <a:xfrm>
          <a:off x="0" y="0"/>
          <a:ext cx="0" cy="0"/>
          <a:chOff x="0" y="0"/>
          <a:chExt cx="0" cy="0"/>
        </a:xfrm>
      </p:grpSpPr>
      <p:sp>
        <p:nvSpPr>
          <p:cNvPr id="217" name="Google Shape;217;p28"/>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8. Use Case/Data Flow Diagram</a:t>
            </a:r>
            <a:endParaRPr/>
          </a:p>
        </p:txBody>
      </p:sp>
      <p:sp>
        <p:nvSpPr>
          <p:cNvPr id="218" name="Google Shape;218;p28"/>
          <p:cNvSpPr txBox="1"/>
          <p:nvPr/>
        </p:nvSpPr>
        <p:spPr>
          <a:xfrm>
            <a:off x="1281437" y="1872487"/>
            <a:ext cx="9071100" cy="519420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151130" marR="161925" lvl="0" indent="0" algn="l" rtl="0">
              <a:spcBef>
                <a:spcPts val="265"/>
              </a:spcBef>
              <a:spcAft>
                <a:spcPts val="0"/>
              </a:spcAft>
              <a:buClr>
                <a:schemeClr val="dk1"/>
              </a:buClr>
              <a:buSzPts val="1100"/>
              <a:buFont typeface="Arial"/>
              <a:buNone/>
            </a:pPr>
            <a:r>
              <a:rPr lang="en-US" sz="1600" b="1" i="1">
                <a:solidFill>
                  <a:schemeClr val="dk1"/>
                </a:solidFill>
                <a:latin typeface="Times New Roman"/>
                <a:ea typeface="Times New Roman"/>
                <a:cs typeface="Times New Roman"/>
                <a:sym typeface="Times New Roman"/>
              </a:rPr>
              <a:t>                                                         Use Case Diagram</a:t>
            </a:r>
            <a:endParaRPr sz="1600" b="1" i="1">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pic>
        <p:nvPicPr>
          <p:cNvPr id="219" name="Google Shape;219;p28"/>
          <p:cNvPicPr preferRelativeResize="0"/>
          <p:nvPr/>
        </p:nvPicPr>
        <p:blipFill>
          <a:blip r:embed="rId3">
            <a:alphaModFix/>
          </a:blip>
          <a:stretch>
            <a:fillRect/>
          </a:stretch>
        </p:blipFill>
        <p:spPr>
          <a:xfrm>
            <a:off x="0" y="1751925"/>
            <a:ext cx="9663349" cy="4355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4"/>
        <p:cNvGrpSpPr/>
        <p:nvPr/>
      </p:nvGrpSpPr>
      <p:grpSpPr>
        <a:xfrm>
          <a:off x="0" y="0"/>
          <a:ext cx="0" cy="0"/>
          <a:chOff x="0" y="0"/>
          <a:chExt cx="0" cy="0"/>
        </a:xfrm>
      </p:grpSpPr>
      <p:sp>
        <p:nvSpPr>
          <p:cNvPr id="225" name="Google Shape;225;p29"/>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8. Use Case/Data Flow Diagram</a:t>
            </a:r>
            <a:endParaRPr/>
          </a:p>
        </p:txBody>
      </p:sp>
      <p:sp>
        <p:nvSpPr>
          <p:cNvPr id="226" name="Google Shape;226;p29"/>
          <p:cNvSpPr txBox="1"/>
          <p:nvPr/>
        </p:nvSpPr>
        <p:spPr>
          <a:xfrm>
            <a:off x="1281437" y="1872487"/>
            <a:ext cx="9071100" cy="519420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a:solidFill>
                <a:schemeClr val="dk1"/>
              </a:solidFill>
              <a:latin typeface="Trebuchet MS"/>
              <a:ea typeface="Trebuchet MS"/>
              <a:cs typeface="Trebuchet MS"/>
              <a:sym typeface="Trebuchet MS"/>
            </a:endParaRPr>
          </a:p>
          <a:p>
            <a:pPr marL="0" marR="161925" lvl="0" indent="0" algn="l" rtl="0">
              <a:lnSpc>
                <a:spcPct val="150000"/>
              </a:lnSpc>
              <a:spcBef>
                <a:spcPts val="265"/>
              </a:spcBef>
              <a:spcAft>
                <a:spcPts val="0"/>
              </a:spcAft>
              <a:buSzPts val="1100"/>
              <a:buNone/>
            </a:pPr>
            <a:endParaRPr sz="1800">
              <a:solidFill>
                <a:schemeClr val="dk1"/>
              </a:solidFill>
              <a:latin typeface="Trebuchet MS"/>
              <a:ea typeface="Trebuchet MS"/>
              <a:cs typeface="Trebuchet MS"/>
              <a:sym typeface="Trebuchet MS"/>
            </a:endParaRPr>
          </a:p>
          <a:p>
            <a:pPr marL="0" marR="161925" lvl="0" indent="0" algn="l" rtl="0">
              <a:lnSpc>
                <a:spcPct val="150000"/>
              </a:lnSpc>
              <a:spcBef>
                <a:spcPts val="265"/>
              </a:spcBef>
              <a:spcAft>
                <a:spcPts val="0"/>
              </a:spcAft>
              <a:buSzPts val="1100"/>
              <a:buNone/>
            </a:pPr>
            <a:endParaRPr sz="1800">
              <a:solidFill>
                <a:schemeClr val="dk1"/>
              </a:solidFill>
              <a:latin typeface="Trebuchet MS"/>
              <a:ea typeface="Trebuchet MS"/>
              <a:cs typeface="Trebuchet MS"/>
              <a:sym typeface="Trebuchet MS"/>
            </a:endParaRPr>
          </a:p>
          <a:p>
            <a:pPr marL="0" marR="161925" lvl="0" indent="0" algn="l" rtl="0">
              <a:lnSpc>
                <a:spcPct val="150000"/>
              </a:lnSpc>
              <a:spcBef>
                <a:spcPts val="265"/>
              </a:spcBef>
              <a:spcAft>
                <a:spcPts val="0"/>
              </a:spcAft>
              <a:buSzPts val="1100"/>
              <a:buNone/>
            </a:pPr>
            <a:endParaRPr sz="1800">
              <a:solidFill>
                <a:schemeClr val="dk1"/>
              </a:solidFill>
              <a:latin typeface="Trebuchet MS"/>
              <a:ea typeface="Trebuchet MS"/>
              <a:cs typeface="Trebuchet MS"/>
              <a:sym typeface="Trebuchet MS"/>
            </a:endParaRPr>
          </a:p>
          <a:p>
            <a:pPr marL="0" marR="161925" lvl="0" indent="0" algn="l" rtl="0">
              <a:lnSpc>
                <a:spcPct val="150000"/>
              </a:lnSpc>
              <a:spcBef>
                <a:spcPts val="265"/>
              </a:spcBef>
              <a:spcAft>
                <a:spcPts val="0"/>
              </a:spcAft>
              <a:buSzPts val="1100"/>
              <a:buNone/>
            </a:pPr>
            <a:endParaRPr sz="1800">
              <a:solidFill>
                <a:schemeClr val="dk1"/>
              </a:solidFill>
              <a:latin typeface="Trebuchet MS"/>
              <a:ea typeface="Trebuchet MS"/>
              <a:cs typeface="Trebuchet MS"/>
              <a:sym typeface="Trebuchet MS"/>
            </a:endParaRPr>
          </a:p>
          <a:p>
            <a:pPr marL="0" marR="161925" lvl="0" indent="0" algn="l" rtl="0">
              <a:lnSpc>
                <a:spcPct val="150000"/>
              </a:lnSpc>
              <a:spcBef>
                <a:spcPts val="265"/>
              </a:spcBef>
              <a:spcAft>
                <a:spcPts val="0"/>
              </a:spcAft>
              <a:buClr>
                <a:schemeClr val="dk1"/>
              </a:buClr>
              <a:buSzPts val="1100"/>
              <a:buFont typeface="Arial"/>
              <a:buNone/>
            </a:pPr>
            <a:r>
              <a:rPr lang="en-US" sz="1800">
                <a:solidFill>
                  <a:schemeClr val="dk1"/>
                </a:solidFill>
                <a:latin typeface="Trebuchet MS"/>
                <a:ea typeface="Trebuchet MS"/>
                <a:cs typeface="Trebuchet MS"/>
                <a:sym typeface="Trebuchet MS"/>
              </a:rPr>
              <a:t>                                          </a:t>
            </a:r>
            <a:r>
              <a:rPr lang="en-US" sz="1600" b="1" i="1">
                <a:solidFill>
                  <a:schemeClr val="dk1"/>
                </a:solidFill>
                <a:latin typeface="Times New Roman"/>
                <a:ea typeface="Times New Roman"/>
                <a:cs typeface="Times New Roman"/>
                <a:sym typeface="Times New Roman"/>
              </a:rPr>
              <a:t>Level 0 DFD</a:t>
            </a:r>
            <a:endParaRPr sz="1600" b="1" i="1">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a:solidFill>
                <a:schemeClr val="dk1"/>
              </a:solidFill>
              <a:latin typeface="Trebuchet MS"/>
              <a:ea typeface="Trebuchet MS"/>
              <a:cs typeface="Trebuchet MS"/>
              <a:sym typeface="Trebuchet MS"/>
            </a:endParaRPr>
          </a:p>
        </p:txBody>
      </p:sp>
      <p:pic>
        <p:nvPicPr>
          <p:cNvPr id="227" name="Google Shape;227;p29"/>
          <p:cNvPicPr preferRelativeResize="0"/>
          <p:nvPr/>
        </p:nvPicPr>
        <p:blipFill>
          <a:blip r:embed="rId3">
            <a:alphaModFix/>
          </a:blip>
          <a:stretch>
            <a:fillRect/>
          </a:stretch>
        </p:blipFill>
        <p:spPr>
          <a:xfrm>
            <a:off x="201800" y="3067575"/>
            <a:ext cx="9782425" cy="2046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2"/>
        <p:cNvGrpSpPr/>
        <p:nvPr/>
      </p:nvGrpSpPr>
      <p:grpSpPr>
        <a:xfrm>
          <a:off x="0" y="0"/>
          <a:ext cx="0" cy="0"/>
          <a:chOff x="0" y="0"/>
          <a:chExt cx="0" cy="0"/>
        </a:xfrm>
      </p:grpSpPr>
      <p:sp>
        <p:nvSpPr>
          <p:cNvPr id="233" name="Google Shape;233;p30"/>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8. Use Case/Data Flow Diagram</a:t>
            </a:r>
            <a:endParaRPr/>
          </a:p>
        </p:txBody>
      </p:sp>
      <p:sp>
        <p:nvSpPr>
          <p:cNvPr id="234" name="Google Shape;234;p30"/>
          <p:cNvSpPr txBox="1"/>
          <p:nvPr/>
        </p:nvSpPr>
        <p:spPr>
          <a:xfrm>
            <a:off x="1281437" y="1872487"/>
            <a:ext cx="9071100" cy="519420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None/>
            </a:pPr>
            <a:endParaRPr sz="1800">
              <a:solidFill>
                <a:schemeClr val="dk1"/>
              </a:solidFill>
              <a:latin typeface="Trebuchet MS"/>
              <a:ea typeface="Trebuchet MS"/>
              <a:cs typeface="Trebuchet MS"/>
              <a:sym typeface="Trebuchet MS"/>
            </a:endParaRPr>
          </a:p>
          <a:p>
            <a:pPr marL="151130" marR="161925" lvl="0" indent="0" algn="l" rtl="0">
              <a:spcBef>
                <a:spcPts val="265"/>
              </a:spcBef>
              <a:spcAft>
                <a:spcPts val="0"/>
              </a:spcAft>
              <a:buClr>
                <a:schemeClr val="dk1"/>
              </a:buClr>
              <a:buSzPts val="1100"/>
              <a:buFont typeface="Arial"/>
              <a:buNone/>
            </a:pPr>
            <a:r>
              <a:rPr lang="en-US" sz="1600" b="1" i="1">
                <a:solidFill>
                  <a:schemeClr val="dk1"/>
                </a:solidFill>
                <a:latin typeface="Times New Roman"/>
                <a:ea typeface="Times New Roman"/>
                <a:cs typeface="Times New Roman"/>
                <a:sym typeface="Times New Roman"/>
              </a:rPr>
              <a:t>                                                                   Level 1 DFD</a:t>
            </a:r>
            <a:endParaRPr sz="1600" b="1" i="1">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800">
              <a:solidFill>
                <a:schemeClr val="dk1"/>
              </a:solidFill>
              <a:latin typeface="Trebuchet MS"/>
              <a:ea typeface="Trebuchet MS"/>
              <a:cs typeface="Trebuchet MS"/>
              <a:sym typeface="Trebuchet MS"/>
            </a:endParaRPr>
          </a:p>
        </p:txBody>
      </p:sp>
      <p:pic>
        <p:nvPicPr>
          <p:cNvPr id="235" name="Google Shape;235;p30"/>
          <p:cNvPicPr preferRelativeResize="0"/>
          <p:nvPr/>
        </p:nvPicPr>
        <p:blipFill rotWithShape="1">
          <a:blip r:embed="rId3">
            <a:alphaModFix/>
          </a:blip>
          <a:srcRect l="2210" t="2572"/>
          <a:stretch/>
        </p:blipFill>
        <p:spPr>
          <a:xfrm>
            <a:off x="337675" y="1995025"/>
            <a:ext cx="9606400" cy="4059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0"/>
        <p:cNvGrpSpPr/>
        <p:nvPr/>
      </p:nvGrpSpPr>
      <p:grpSpPr>
        <a:xfrm>
          <a:off x="0" y="0"/>
          <a:ext cx="0" cy="0"/>
          <a:chOff x="0" y="0"/>
          <a:chExt cx="0" cy="0"/>
        </a:xfrm>
      </p:grpSpPr>
      <p:sp>
        <p:nvSpPr>
          <p:cNvPr id="241" name="Google Shape;241;p31"/>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9. Technology Stack</a:t>
            </a:r>
            <a:endParaRPr/>
          </a:p>
        </p:txBody>
      </p:sp>
      <p:sp>
        <p:nvSpPr>
          <p:cNvPr id="242" name="Google Shape;242;p31"/>
          <p:cNvSpPr txBox="1"/>
          <p:nvPr/>
        </p:nvSpPr>
        <p:spPr>
          <a:xfrm>
            <a:off x="503237" y="1463137"/>
            <a:ext cx="9071100" cy="5194200"/>
          </a:xfrm>
          <a:prstGeom prst="rect">
            <a:avLst/>
          </a:prstGeom>
          <a:noFill/>
          <a:ln>
            <a:noFill/>
          </a:ln>
        </p:spPr>
        <p:txBody>
          <a:bodyPr spcFirstLastPara="1" wrap="square" lIns="0" tIns="21225" rIns="0" bIns="0" anchor="t" anchorCtr="0">
            <a:noAutofit/>
          </a:bodyPr>
          <a:lstStyle/>
          <a:p>
            <a:pPr marL="0" lvl="0" indent="0" algn="l" rtl="0">
              <a:lnSpc>
                <a:spcPct val="115000"/>
              </a:lnSpc>
              <a:spcBef>
                <a:spcPts val="1400"/>
              </a:spcBef>
              <a:spcAft>
                <a:spcPts val="0"/>
              </a:spcAft>
              <a:buNone/>
            </a:pPr>
            <a:r>
              <a:rPr lang="en-US" sz="2400" b="1" dirty="0">
                <a:solidFill>
                  <a:schemeClr val="dk1"/>
                </a:solidFill>
                <a:latin typeface="Times New Roman"/>
                <a:ea typeface="Times New Roman"/>
                <a:cs typeface="Times New Roman"/>
                <a:sym typeface="Times New Roman"/>
              </a:rPr>
              <a:t>Frontend:</a:t>
            </a:r>
            <a:endParaRPr sz="2400" b="1" dirty="0">
              <a:solidFill>
                <a:schemeClr val="dk1"/>
              </a:solidFill>
              <a:latin typeface="Times New Roman"/>
              <a:ea typeface="Times New Roman"/>
              <a:cs typeface="Times New Roman"/>
              <a:sym typeface="Times New Roman"/>
            </a:endParaRPr>
          </a:p>
          <a:p>
            <a:pPr marL="457200" lvl="0" indent="-381000" algn="l" rtl="0">
              <a:lnSpc>
                <a:spcPct val="115000"/>
              </a:lnSpc>
              <a:spcBef>
                <a:spcPts val="120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jQuery</a:t>
            </a:r>
            <a:endParaRPr sz="2400" dirty="0">
              <a:solidFill>
                <a:schemeClr val="dk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Bootstrap</a:t>
            </a:r>
          </a:p>
          <a:p>
            <a:pPr marL="457200" indent="-381000">
              <a:lnSpc>
                <a:spcPct val="115000"/>
              </a:lnSpc>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TypeScript</a:t>
            </a:r>
            <a:endParaRPr sz="2400" dirty="0">
              <a:solidFill>
                <a:schemeClr val="dk1"/>
              </a:solidFill>
              <a:latin typeface="Times New Roman"/>
              <a:ea typeface="Times New Roman"/>
              <a:cs typeface="Times New Roman"/>
              <a:sym typeface="Times New Roman"/>
            </a:endParaRPr>
          </a:p>
          <a:p>
            <a:pPr marL="0" lvl="0" indent="0" algn="l" rtl="0">
              <a:lnSpc>
                <a:spcPct val="115000"/>
              </a:lnSpc>
              <a:spcBef>
                <a:spcPts val="1400"/>
              </a:spcBef>
              <a:spcAft>
                <a:spcPts val="0"/>
              </a:spcAft>
              <a:buNone/>
            </a:pPr>
            <a:r>
              <a:rPr lang="en-US" sz="2400" b="1" dirty="0">
                <a:solidFill>
                  <a:schemeClr val="dk1"/>
                </a:solidFill>
                <a:latin typeface="Times New Roman"/>
                <a:ea typeface="Times New Roman"/>
                <a:cs typeface="Times New Roman"/>
                <a:sym typeface="Times New Roman"/>
              </a:rPr>
              <a:t>Backend &amp; Blockchain:</a:t>
            </a:r>
            <a:endParaRPr sz="2400" b="1" dirty="0">
              <a:solidFill>
                <a:schemeClr val="dk1"/>
              </a:solidFill>
              <a:latin typeface="Times New Roman"/>
              <a:ea typeface="Times New Roman"/>
              <a:cs typeface="Times New Roman"/>
              <a:sym typeface="Times New Roman"/>
            </a:endParaRPr>
          </a:p>
          <a:p>
            <a:pPr marL="457200" lvl="0" indent="-381000" algn="l" rtl="0">
              <a:lnSpc>
                <a:spcPct val="115000"/>
              </a:lnSpc>
              <a:spcBef>
                <a:spcPts val="120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Node.js</a:t>
            </a:r>
            <a:endParaRPr sz="2400" dirty="0">
              <a:solidFill>
                <a:schemeClr val="dk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Char char="●"/>
            </a:pPr>
            <a:r>
              <a:rPr lang="en-US" sz="2400" dirty="0" err="1">
                <a:solidFill>
                  <a:schemeClr val="dk1"/>
                </a:solidFill>
                <a:latin typeface="Times New Roman"/>
                <a:ea typeface="Times New Roman"/>
                <a:cs typeface="Times New Roman"/>
                <a:sym typeface="Times New Roman"/>
              </a:rPr>
              <a:t>ExpressJS</a:t>
            </a:r>
            <a:endParaRPr sz="2400" dirty="0">
              <a:solidFill>
                <a:schemeClr val="dk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Truffle</a:t>
            </a:r>
            <a:endParaRPr sz="2400" dirty="0">
              <a:solidFill>
                <a:schemeClr val="dk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Ganache</a:t>
            </a:r>
          </a:p>
          <a:p>
            <a:pPr marL="0" lvl="0" indent="0" algn="l" rtl="0">
              <a:lnSpc>
                <a:spcPct val="115000"/>
              </a:lnSpc>
              <a:spcBef>
                <a:spcPts val="1200"/>
              </a:spcBef>
              <a:spcAft>
                <a:spcPts val="0"/>
              </a:spcAft>
              <a:buNone/>
            </a:pPr>
            <a:endParaRPr sz="2400" dirty="0">
              <a:latin typeface="Times New Roman"/>
              <a:ea typeface="Times New Roman"/>
              <a:cs typeface="Times New Roman"/>
              <a:sym typeface="Times New Roman"/>
            </a:endParaRPr>
          </a:p>
          <a:p>
            <a:pPr marL="0" marR="0" lvl="0" indent="0" algn="l" rtl="0">
              <a:lnSpc>
                <a:spcPct val="115000"/>
              </a:lnSpc>
              <a:spcBef>
                <a:spcPts val="1200"/>
              </a:spcBef>
              <a:spcAft>
                <a:spcPts val="1200"/>
              </a:spcAft>
              <a:buNone/>
            </a:pPr>
            <a:endParaRPr sz="2400" dirty="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47"/>
        <p:cNvGrpSpPr/>
        <p:nvPr/>
      </p:nvGrpSpPr>
      <p:grpSpPr>
        <a:xfrm>
          <a:off x="0" y="0"/>
          <a:ext cx="0" cy="0"/>
          <a:chOff x="0" y="0"/>
          <a:chExt cx="0" cy="0"/>
        </a:xfrm>
      </p:grpSpPr>
      <p:sp>
        <p:nvSpPr>
          <p:cNvPr id="248" name="Google Shape;248;p32"/>
          <p:cNvSpPr txBox="1"/>
          <p:nvPr/>
        </p:nvSpPr>
        <p:spPr>
          <a:xfrm>
            <a:off x="647700" y="3057525"/>
            <a:ext cx="9070975" cy="1262062"/>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0" i="0" u="none">
                <a:solidFill>
                  <a:srgbClr val="000000"/>
                </a:solidFill>
                <a:latin typeface="Times New Roman"/>
                <a:ea typeface="Times New Roman"/>
                <a:cs typeface="Times New Roman"/>
                <a:sym typeface="Times New Rom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p:nvPr/>
        </p:nvSpPr>
        <p:spPr>
          <a:xfrm>
            <a:off x="504825" y="144462"/>
            <a:ext cx="9070975" cy="1057275"/>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Contents</a:t>
            </a:r>
            <a:endParaRPr/>
          </a:p>
        </p:txBody>
      </p:sp>
      <p:sp>
        <p:nvSpPr>
          <p:cNvPr id="145" name="Google Shape;145;p18"/>
          <p:cNvSpPr txBox="1"/>
          <p:nvPr/>
        </p:nvSpPr>
        <p:spPr>
          <a:xfrm>
            <a:off x="377825" y="990600"/>
            <a:ext cx="9323387" cy="5578475"/>
          </a:xfrm>
          <a:prstGeom prst="rect">
            <a:avLst/>
          </a:prstGeom>
          <a:noFill/>
          <a:ln>
            <a:noFill/>
          </a:ln>
        </p:spPr>
        <p:txBody>
          <a:bodyPr spcFirstLastPara="1" wrap="square" lIns="0" tIns="21225" rIns="0" bIns="0" anchor="t" anchorCtr="0">
            <a:noAutofit/>
          </a:bodyPr>
          <a:lstStyle/>
          <a:p>
            <a:pPr marL="430212" marR="0" lvl="0" indent="-322262" algn="l" rtl="0">
              <a:lnSpc>
                <a:spcPct val="100000"/>
              </a:lnSpc>
              <a:spcBef>
                <a:spcPts val="0"/>
              </a:spcBef>
              <a:spcAft>
                <a:spcPts val="0"/>
              </a:spcAft>
              <a:buClr>
                <a:srgbClr val="000000"/>
              </a:buClr>
              <a:buSzPts val="1080"/>
              <a:buFont typeface="Noto Sans Symbols"/>
              <a:buChar char="●"/>
            </a:pPr>
            <a:r>
              <a:rPr lang="en-US" sz="2400" b="1" i="0" u="none" dirty="0">
                <a:solidFill>
                  <a:srgbClr val="000000"/>
                </a:solidFill>
                <a:latin typeface="Times New Roman"/>
                <a:ea typeface="Times New Roman"/>
                <a:cs typeface="Times New Roman"/>
                <a:sym typeface="Times New Roman"/>
              </a:rPr>
              <a:t>Introduction</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dirty="0">
                <a:solidFill>
                  <a:srgbClr val="000000"/>
                </a:solidFill>
                <a:latin typeface="Times New Roman"/>
                <a:ea typeface="Times New Roman"/>
                <a:cs typeface="Times New Roman"/>
                <a:sym typeface="Times New Roman"/>
              </a:rPr>
              <a:t>Objectives</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dirty="0">
                <a:solidFill>
                  <a:srgbClr val="000000"/>
                </a:solidFill>
                <a:latin typeface="Times New Roman"/>
                <a:ea typeface="Times New Roman"/>
                <a:cs typeface="Times New Roman"/>
                <a:sym typeface="Times New Roman"/>
              </a:rPr>
              <a:t>Scope</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dirty="0">
                <a:solidFill>
                  <a:srgbClr val="000000"/>
                </a:solidFill>
                <a:latin typeface="Times New Roman"/>
                <a:ea typeface="Times New Roman"/>
                <a:cs typeface="Times New Roman"/>
                <a:sym typeface="Times New Roman"/>
              </a:rPr>
              <a:t>Literature </a:t>
            </a:r>
            <a:r>
              <a:rPr lang="en-US" sz="2400" b="1" i="0" u="none">
                <a:solidFill>
                  <a:srgbClr val="000000"/>
                </a:solidFill>
                <a:latin typeface="Times New Roman"/>
                <a:ea typeface="Times New Roman"/>
                <a:cs typeface="Times New Roman"/>
                <a:sym typeface="Times New Roman"/>
              </a:rPr>
              <a:t>Survey </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dirty="0">
                <a:solidFill>
                  <a:srgbClr val="000000"/>
                </a:solidFill>
                <a:latin typeface="Times New Roman"/>
                <a:ea typeface="Times New Roman"/>
                <a:cs typeface="Times New Roman"/>
                <a:sym typeface="Times New Roman"/>
              </a:rPr>
              <a:t>Proposed System</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dirty="0">
                <a:solidFill>
                  <a:srgbClr val="000000"/>
                </a:solidFill>
                <a:latin typeface="Times New Roman"/>
                <a:ea typeface="Times New Roman"/>
                <a:cs typeface="Times New Roman"/>
                <a:sym typeface="Times New Roman"/>
              </a:rPr>
              <a:t>Project Outcomes</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dirty="0">
                <a:solidFill>
                  <a:srgbClr val="000000"/>
                </a:solidFill>
                <a:latin typeface="Times New Roman"/>
                <a:ea typeface="Times New Roman"/>
                <a:cs typeface="Times New Roman"/>
                <a:sym typeface="Times New Roman"/>
              </a:rPr>
              <a:t>Block Diagram </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dirty="0">
                <a:solidFill>
                  <a:srgbClr val="000000"/>
                </a:solidFill>
                <a:latin typeface="Times New Roman"/>
                <a:ea typeface="Times New Roman"/>
                <a:cs typeface="Times New Roman"/>
                <a:sym typeface="Times New Roman"/>
              </a:rPr>
              <a:t>Use Case/DFD</a:t>
            </a:r>
            <a:endParaRPr dirty="0"/>
          </a:p>
          <a:p>
            <a:pPr marL="430212" marR="0" lvl="0" indent="-322262" algn="l" rtl="0">
              <a:lnSpc>
                <a:spcPct val="100000"/>
              </a:lnSpc>
              <a:spcBef>
                <a:spcPts val="1400"/>
              </a:spcBef>
              <a:spcAft>
                <a:spcPts val="0"/>
              </a:spcAft>
              <a:buClr>
                <a:srgbClr val="000000"/>
              </a:buClr>
              <a:buSzPts val="1080"/>
              <a:buFont typeface="Noto Sans Symbols"/>
              <a:buChar char="●"/>
            </a:pPr>
            <a:r>
              <a:rPr lang="en-US" sz="2400" b="1" i="0" u="none" dirty="0">
                <a:solidFill>
                  <a:srgbClr val="000000"/>
                </a:solidFill>
                <a:latin typeface="Times New Roman"/>
                <a:ea typeface="Times New Roman"/>
                <a:cs typeface="Times New Roman"/>
                <a:sym typeface="Times New Roman"/>
              </a:rPr>
              <a:t>Technology Stack</a:t>
            </a:r>
            <a:endParaRPr dirty="0"/>
          </a:p>
          <a:p>
            <a:pPr marL="430212" marR="0" lvl="0" indent="-253682" algn="l" rtl="0">
              <a:lnSpc>
                <a:spcPct val="150000"/>
              </a:lnSpc>
              <a:spcBef>
                <a:spcPts val="1400"/>
              </a:spcBef>
              <a:spcAft>
                <a:spcPts val="0"/>
              </a:spcAft>
              <a:buClr>
                <a:srgbClr val="000000"/>
              </a:buClr>
              <a:buSzPts val="1080"/>
              <a:buFont typeface="Noto Sans Symbols"/>
              <a:buNone/>
            </a:pPr>
            <a:endParaRPr sz="2400" b="0" i="0" u="none" dirty="0">
              <a:solidFill>
                <a:srgbClr val="000000"/>
              </a:solidFill>
              <a:latin typeface="Times New Roman"/>
              <a:ea typeface="Times New Roman"/>
              <a:cs typeface="Times New Roman"/>
              <a:sym typeface="Times New Roman"/>
            </a:endParaRPr>
          </a:p>
          <a:p>
            <a:pPr marL="0" marR="0" lvl="0" indent="0" algn="l" rtl="0">
              <a:lnSpc>
                <a:spcPct val="100000"/>
              </a:lnSpc>
              <a:spcBef>
                <a:spcPts val="1400"/>
              </a:spcBef>
              <a:spcAft>
                <a:spcPts val="0"/>
              </a:spcAft>
              <a:buNone/>
            </a:pPr>
            <a:endParaRPr sz="2400" b="0" i="0" u="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0"/>
        <p:cNvGrpSpPr/>
        <p:nvPr/>
      </p:nvGrpSpPr>
      <p:grpSpPr>
        <a:xfrm>
          <a:off x="0" y="0"/>
          <a:ext cx="0" cy="0"/>
          <a:chOff x="0" y="0"/>
          <a:chExt cx="0" cy="0"/>
        </a:xfrm>
      </p:grpSpPr>
      <p:sp>
        <p:nvSpPr>
          <p:cNvPr id="151" name="Google Shape;151;p19"/>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1. Introduction</a:t>
            </a:r>
            <a:endParaRPr/>
          </a:p>
        </p:txBody>
      </p:sp>
      <p:sp>
        <p:nvSpPr>
          <p:cNvPr id="152" name="Google Shape;152;p19"/>
          <p:cNvSpPr txBox="1"/>
          <p:nvPr/>
        </p:nvSpPr>
        <p:spPr>
          <a:xfrm>
            <a:off x="503237" y="1768475"/>
            <a:ext cx="9070975" cy="4989512"/>
          </a:xfrm>
          <a:prstGeom prst="rect">
            <a:avLst/>
          </a:prstGeom>
          <a:noFill/>
          <a:ln>
            <a:noFill/>
          </a:ln>
        </p:spPr>
        <p:txBody>
          <a:bodyPr spcFirstLastPara="1" wrap="square" lIns="0" tIns="21225" rIns="0" bIns="0" anchor="t" anchorCtr="0">
            <a:noAutofit/>
          </a:bodyPr>
          <a:lstStyle/>
          <a:p>
            <a:pPr marL="514350" marR="0" lvl="2" indent="-381000" algn="l" rtl="0">
              <a:lnSpc>
                <a:spcPct val="93000"/>
              </a:lnSpc>
              <a:spcBef>
                <a:spcPts val="1400"/>
              </a:spcBef>
              <a:spcAft>
                <a:spcPts val="0"/>
              </a:spcAft>
              <a:buClr>
                <a:srgbClr val="000000"/>
              </a:buClr>
              <a:buSzPts val="2400"/>
              <a:buFont typeface="Times New Roman"/>
              <a:buChar char="•"/>
            </a:pPr>
            <a:r>
              <a:rPr lang="en-US" sz="2400" i="0" u="none">
                <a:solidFill>
                  <a:srgbClr val="000000"/>
                </a:solidFill>
                <a:latin typeface="Times New Roman"/>
                <a:ea typeface="Times New Roman"/>
                <a:cs typeface="Times New Roman"/>
                <a:sym typeface="Times New Roman"/>
              </a:rPr>
              <a:t>Problem Identified : </a:t>
            </a:r>
            <a:endParaRPr sz="2400">
              <a:latin typeface="Times New Roman"/>
              <a:ea typeface="Times New Roman"/>
              <a:cs typeface="Times New Roman"/>
              <a:sym typeface="Times New Roman"/>
            </a:endParaRPr>
          </a:p>
          <a:p>
            <a:pPr marL="935037" marR="0" lvl="2" indent="-342900" algn="just" rtl="0">
              <a:lnSpc>
                <a:spcPct val="93000"/>
              </a:lnSpc>
              <a:spcBef>
                <a:spcPts val="1400"/>
              </a:spcBef>
              <a:spcAft>
                <a:spcPts val="0"/>
              </a:spcAft>
              <a:buClr>
                <a:srgbClr val="000000"/>
              </a:buClr>
              <a:buSzPts val="2400"/>
              <a:buFont typeface="Arial"/>
              <a:buChar char="•"/>
            </a:pPr>
            <a:r>
              <a:rPr lang="en-US" sz="2400">
                <a:latin typeface="Times New Roman"/>
                <a:ea typeface="Times New Roman"/>
                <a:cs typeface="Times New Roman"/>
                <a:sym typeface="Times New Roman"/>
              </a:rPr>
              <a:t>In the digital world, users are required to repeatedly provide personal information to access various services, which poses significant privacy and security risks. The centralization of sensitive data in traditional databases makes it vulnerable to cyberattacks and unauthorized access. Moreover, users often face the inconvenience of filling out forms or submitting personal details for each new interaction with a service. This creates a need for a more secure and efficient method of managing identity verification, where users can maintain control over their data and reduce the risk of identity theft.</a:t>
            </a:r>
            <a:endParaRPr sz="2400">
              <a:latin typeface="Times New Roman"/>
              <a:ea typeface="Times New Roman"/>
              <a:cs typeface="Times New Roman"/>
              <a:sym typeface="Times New Roman"/>
            </a:endParaRPr>
          </a:p>
          <a:p>
            <a:pPr marL="450850" marR="0" lvl="0" indent="-190500" algn="l" rtl="0">
              <a:lnSpc>
                <a:spcPct val="93000"/>
              </a:lnSpc>
              <a:spcBef>
                <a:spcPts val="1400"/>
              </a:spcBef>
              <a:spcAft>
                <a:spcPts val="0"/>
              </a:spcAft>
              <a:buClr>
                <a:schemeClr val="dk1"/>
              </a:buClr>
              <a:buSzPts val="2400"/>
              <a:buFont typeface="Arial"/>
              <a:buNone/>
            </a:pPr>
            <a:endParaRPr sz="2400" b="0" i="0" u="none">
              <a:solidFill>
                <a:srgbClr val="000000"/>
              </a:solidFill>
              <a:latin typeface="Times New Roman"/>
              <a:ea typeface="Times New Roman"/>
              <a:cs typeface="Times New Roman"/>
              <a:sym typeface="Times New Roman"/>
            </a:endParaRPr>
          </a:p>
          <a:p>
            <a:pPr marL="1371600" marR="0" lvl="0" indent="0" algn="l" rtl="0">
              <a:lnSpc>
                <a:spcPct val="93000"/>
              </a:lnSpc>
              <a:spcBef>
                <a:spcPts val="1400"/>
              </a:spcBef>
              <a:spcAft>
                <a:spcPts val="0"/>
              </a:spcAft>
              <a:buNone/>
            </a:pPr>
            <a:endParaRPr sz="24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7"/>
        <p:cNvGrpSpPr/>
        <p:nvPr/>
      </p:nvGrpSpPr>
      <p:grpSpPr>
        <a:xfrm>
          <a:off x="0" y="0"/>
          <a:ext cx="0" cy="0"/>
          <a:chOff x="0" y="0"/>
          <a:chExt cx="0" cy="0"/>
        </a:xfrm>
      </p:grpSpPr>
      <p:sp>
        <p:nvSpPr>
          <p:cNvPr id="158" name="Google Shape;158;p20"/>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1. Introduction</a:t>
            </a:r>
            <a:endParaRPr/>
          </a:p>
        </p:txBody>
      </p:sp>
      <p:sp>
        <p:nvSpPr>
          <p:cNvPr id="159" name="Google Shape;159;p20"/>
          <p:cNvSpPr txBox="1"/>
          <p:nvPr/>
        </p:nvSpPr>
        <p:spPr>
          <a:xfrm>
            <a:off x="503237" y="1768475"/>
            <a:ext cx="9071100" cy="4989600"/>
          </a:xfrm>
          <a:prstGeom prst="rect">
            <a:avLst/>
          </a:prstGeom>
          <a:noFill/>
          <a:ln>
            <a:noFill/>
          </a:ln>
        </p:spPr>
        <p:txBody>
          <a:bodyPr spcFirstLastPara="1" wrap="square" lIns="0" tIns="21225" rIns="0" bIns="0" anchor="t" anchorCtr="0">
            <a:noAutofit/>
          </a:bodyPr>
          <a:lstStyle/>
          <a:p>
            <a:pPr marL="450850" marR="0" lvl="0" indent="-342900" algn="l" rtl="0">
              <a:lnSpc>
                <a:spcPct val="93000"/>
              </a:lnSpc>
              <a:spcBef>
                <a:spcPts val="1400"/>
              </a:spcBef>
              <a:spcAft>
                <a:spcPts val="0"/>
              </a:spcAft>
              <a:buClr>
                <a:srgbClr val="000000"/>
              </a:buClr>
              <a:buSzPts val="2400"/>
              <a:buFont typeface="Arial"/>
              <a:buChar char="•"/>
            </a:pPr>
            <a:r>
              <a:rPr lang="en-US" sz="2400" b="0" i="0" u="none">
                <a:solidFill>
                  <a:srgbClr val="000000"/>
                </a:solidFill>
                <a:latin typeface="Times New Roman"/>
                <a:ea typeface="Times New Roman"/>
                <a:cs typeface="Times New Roman"/>
                <a:sym typeface="Times New Roman"/>
              </a:rPr>
              <a:t>Solution Proposed :</a:t>
            </a:r>
            <a:endParaRPr/>
          </a:p>
          <a:p>
            <a:pPr marL="935037" marR="0" lvl="2" indent="-342900" algn="just" rtl="0">
              <a:lnSpc>
                <a:spcPct val="93000"/>
              </a:lnSpc>
              <a:spcBef>
                <a:spcPts val="1400"/>
              </a:spcBef>
              <a:spcAft>
                <a:spcPts val="0"/>
              </a:spcAft>
              <a:buClr>
                <a:srgbClr val="000000"/>
              </a:buClr>
              <a:buSzPts val="2400"/>
              <a:buFont typeface="Arial"/>
              <a:buChar char="•"/>
            </a:pPr>
            <a:r>
              <a:rPr lang="en-US" sz="2400">
                <a:latin typeface="Times New Roman"/>
                <a:ea typeface="Times New Roman"/>
                <a:cs typeface="Times New Roman"/>
                <a:sym typeface="Times New Roman"/>
              </a:rPr>
              <a:t>The proposed system is a Blockchain-based Identity Management platform that enables secure user registration, encrypted data storage, and smart contract-driven verification. Users register once with personal details, which are stored on the blockchain. Service providers verify user eligibility by accessing only the required data (e.g., age, ID) through smart contracts, ensuring privacy and reducing redundant data sharing. The system is scalable and applicable across sectors like insurance, healthcare, banking, and education.</a:t>
            </a:r>
            <a:endParaRPr sz="2400">
              <a:latin typeface="Times New Roman"/>
              <a:ea typeface="Times New Roman"/>
              <a:cs typeface="Times New Roman"/>
              <a:sym typeface="Times New Roman"/>
            </a:endParaRPr>
          </a:p>
          <a:p>
            <a:pPr marL="1371600" marR="0" lvl="0" indent="0" algn="l" rtl="0">
              <a:lnSpc>
                <a:spcPct val="93000"/>
              </a:lnSpc>
              <a:spcBef>
                <a:spcPts val="1400"/>
              </a:spcBef>
              <a:spcAft>
                <a:spcPts val="0"/>
              </a:spcAft>
              <a:buNone/>
            </a:pPr>
            <a:endParaRPr sz="2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4"/>
        <p:cNvGrpSpPr/>
        <p:nvPr/>
      </p:nvGrpSpPr>
      <p:grpSpPr>
        <a:xfrm>
          <a:off x="0" y="0"/>
          <a:ext cx="0" cy="0"/>
          <a:chOff x="0" y="0"/>
          <a:chExt cx="0" cy="0"/>
        </a:xfrm>
      </p:grpSpPr>
      <p:sp>
        <p:nvSpPr>
          <p:cNvPr id="165" name="Google Shape;165;p21"/>
          <p:cNvSpPr txBox="1"/>
          <p:nvPr/>
        </p:nvSpPr>
        <p:spPr>
          <a:xfrm>
            <a:off x="366700" y="0"/>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2. Objectives</a:t>
            </a:r>
            <a:endParaRPr/>
          </a:p>
        </p:txBody>
      </p:sp>
      <p:sp>
        <p:nvSpPr>
          <p:cNvPr id="166" name="Google Shape;166;p21"/>
          <p:cNvSpPr txBox="1"/>
          <p:nvPr/>
        </p:nvSpPr>
        <p:spPr>
          <a:xfrm>
            <a:off x="119263" y="1037725"/>
            <a:ext cx="9842100" cy="6897000"/>
          </a:xfrm>
          <a:prstGeom prst="rect">
            <a:avLst/>
          </a:prstGeom>
          <a:noFill/>
          <a:ln>
            <a:noFill/>
          </a:ln>
        </p:spPr>
        <p:txBody>
          <a:bodyPr spcFirstLastPara="1" wrap="square" lIns="0" tIns="21225" rIns="0" bIns="0" anchor="t" anchorCtr="0">
            <a:noAutofit/>
          </a:bodyPr>
          <a:lstStyle/>
          <a:p>
            <a:pPr marL="457200" marR="73660" lvl="0" indent="-381000" algn="just" rtl="0">
              <a:lnSpc>
                <a:spcPct val="15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 store users' personal data securely on the blockchain, ensuring that it is tamper-proof, transparent, and decentralized.</a:t>
            </a:r>
            <a:endParaRPr sz="2400">
              <a:solidFill>
                <a:schemeClr val="dk1"/>
              </a:solidFill>
              <a:latin typeface="Times New Roman"/>
              <a:ea typeface="Times New Roman"/>
              <a:cs typeface="Times New Roman"/>
              <a:sym typeface="Times New Roman"/>
            </a:endParaRPr>
          </a:p>
          <a:p>
            <a:pPr marL="457200" marR="73660" lvl="0" indent="-381000" algn="just" rtl="0">
              <a:lnSpc>
                <a:spcPct val="15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 enable service providers to verify user eligibility for various services (e.g., insurance, healthcare, etc.) by referencing blockchain-stored data, without requiring users to submit personal details repeatedly.</a:t>
            </a:r>
            <a:endParaRPr sz="2400">
              <a:solidFill>
                <a:schemeClr val="dk1"/>
              </a:solidFill>
              <a:latin typeface="Times New Roman"/>
              <a:ea typeface="Times New Roman"/>
              <a:cs typeface="Times New Roman"/>
              <a:sym typeface="Times New Roman"/>
            </a:endParaRPr>
          </a:p>
          <a:p>
            <a:pPr marL="457200" marR="73660" lvl="0" indent="-381000" algn="just" rtl="0">
              <a:lnSpc>
                <a:spcPct val="15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 reduce the risk of data breaches, identity theft, and fraud by using blockchain's inherent security features like cryptographic hashing and decentralized storage.</a:t>
            </a:r>
            <a:endParaRPr sz="2400">
              <a:solidFill>
                <a:schemeClr val="dk1"/>
              </a:solidFill>
              <a:latin typeface="Times New Roman"/>
              <a:ea typeface="Times New Roman"/>
              <a:cs typeface="Times New Roman"/>
              <a:sym typeface="Times New Roman"/>
            </a:endParaRPr>
          </a:p>
          <a:p>
            <a:pPr marL="457200" marR="73660" lvl="0" indent="-381000" algn="just" rtl="0">
              <a:lnSpc>
                <a:spcPct val="150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To create a system that can be adapted and applied across various industries, including insurance, healthcare, banking, education, and government services, offering a universal solution for digital identity management.</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1"/>
        <p:cNvGrpSpPr/>
        <p:nvPr/>
      </p:nvGrpSpPr>
      <p:grpSpPr>
        <a:xfrm>
          <a:off x="0" y="0"/>
          <a:ext cx="0" cy="0"/>
          <a:chOff x="0" y="0"/>
          <a:chExt cx="0" cy="0"/>
        </a:xfrm>
      </p:grpSpPr>
      <p:sp>
        <p:nvSpPr>
          <p:cNvPr id="172" name="Google Shape;172;p22"/>
          <p:cNvSpPr txBox="1"/>
          <p:nvPr/>
        </p:nvSpPr>
        <p:spPr>
          <a:xfrm>
            <a:off x="504837" y="149300"/>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3. Scope</a:t>
            </a:r>
            <a:endParaRPr/>
          </a:p>
        </p:txBody>
      </p:sp>
      <p:sp>
        <p:nvSpPr>
          <p:cNvPr id="173" name="Google Shape;173;p22"/>
          <p:cNvSpPr txBox="1"/>
          <p:nvPr/>
        </p:nvSpPr>
        <p:spPr>
          <a:xfrm>
            <a:off x="504775" y="1285053"/>
            <a:ext cx="9071100" cy="6122400"/>
          </a:xfrm>
          <a:prstGeom prst="rect">
            <a:avLst/>
          </a:prstGeom>
          <a:noFill/>
          <a:ln>
            <a:noFill/>
          </a:ln>
          <a:effectLst>
            <a:reflection endPos="1000" fadeDir="5400012" sy="-100000" algn="bl" rotWithShape="0"/>
          </a:effectLst>
        </p:spPr>
        <p:txBody>
          <a:bodyPr spcFirstLastPara="1" wrap="square" lIns="0" tIns="21225" rIns="0" bIns="0" anchor="t" anchorCtr="0">
            <a:noAutofit/>
          </a:bodyPr>
          <a:lstStyle/>
          <a:p>
            <a:pPr marL="457200" lvl="0" indent="-381000" algn="l" rtl="0">
              <a:lnSpc>
                <a:spcPct val="93000"/>
              </a:lnSpc>
              <a:spcBef>
                <a:spcPts val="140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Covers user registration, secure data storage, and identity verification.</a:t>
            </a:r>
            <a:br>
              <a:rPr lang="en-US" sz="2400">
                <a:solidFill>
                  <a:schemeClr val="dk1"/>
                </a:solidFill>
                <a:latin typeface="Times New Roman"/>
                <a:ea typeface="Times New Roman"/>
                <a:cs typeface="Times New Roman"/>
                <a:sym typeface="Times New Roman"/>
              </a:rPr>
            </a:br>
            <a:endParaRPr sz="2400">
              <a:solidFill>
                <a:schemeClr val="dk1"/>
              </a:solidFill>
              <a:latin typeface="Times New Roman"/>
              <a:ea typeface="Times New Roman"/>
              <a:cs typeface="Times New Roman"/>
              <a:sym typeface="Times New Roman"/>
            </a:endParaRPr>
          </a:p>
          <a:p>
            <a:pPr marL="457200" lvl="0" indent="-381000" algn="l" rtl="0">
              <a:lnSpc>
                <a:spcPct val="93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Users submit personal details (name, gender, DOB, address, unique ID).</a:t>
            </a:r>
            <a:br>
              <a:rPr lang="en-US" sz="2400">
                <a:solidFill>
                  <a:schemeClr val="dk1"/>
                </a:solidFill>
                <a:latin typeface="Times New Roman"/>
                <a:ea typeface="Times New Roman"/>
                <a:cs typeface="Times New Roman"/>
                <a:sym typeface="Times New Roman"/>
              </a:rPr>
            </a:br>
            <a:endParaRPr sz="2400">
              <a:solidFill>
                <a:schemeClr val="dk1"/>
              </a:solidFill>
              <a:latin typeface="Times New Roman"/>
              <a:ea typeface="Times New Roman"/>
              <a:cs typeface="Times New Roman"/>
              <a:sym typeface="Times New Roman"/>
            </a:endParaRPr>
          </a:p>
          <a:p>
            <a:pPr marL="457200" lvl="0" indent="-381000" algn="l" rtl="0">
              <a:lnSpc>
                <a:spcPct val="93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Data is encrypted and stored on the blockchain.</a:t>
            </a:r>
            <a:br>
              <a:rPr lang="en-US" sz="2400">
                <a:solidFill>
                  <a:schemeClr val="dk1"/>
                </a:solidFill>
                <a:latin typeface="Times New Roman"/>
                <a:ea typeface="Times New Roman"/>
                <a:cs typeface="Times New Roman"/>
                <a:sym typeface="Times New Roman"/>
              </a:rPr>
            </a:br>
            <a:endParaRPr sz="2400">
              <a:solidFill>
                <a:schemeClr val="dk1"/>
              </a:solidFill>
              <a:latin typeface="Times New Roman"/>
              <a:ea typeface="Times New Roman"/>
              <a:cs typeface="Times New Roman"/>
              <a:sym typeface="Times New Roman"/>
            </a:endParaRPr>
          </a:p>
          <a:p>
            <a:pPr marL="457200" lvl="0" indent="-381000" algn="l" rtl="0">
              <a:lnSpc>
                <a:spcPct val="93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Service providers access only necessary details (e.g., age, unique ID) for verification.</a:t>
            </a:r>
            <a:br>
              <a:rPr lang="en-US" sz="2400">
                <a:solidFill>
                  <a:schemeClr val="dk1"/>
                </a:solidFill>
                <a:latin typeface="Times New Roman"/>
                <a:ea typeface="Times New Roman"/>
                <a:cs typeface="Times New Roman"/>
                <a:sym typeface="Times New Roman"/>
              </a:rPr>
            </a:br>
            <a:endParaRPr sz="2400">
              <a:solidFill>
                <a:schemeClr val="dk1"/>
              </a:solidFill>
              <a:latin typeface="Times New Roman"/>
              <a:ea typeface="Times New Roman"/>
              <a:cs typeface="Times New Roman"/>
              <a:sym typeface="Times New Roman"/>
            </a:endParaRPr>
          </a:p>
          <a:p>
            <a:pPr marL="457200" lvl="0" indent="-381000" algn="l" rtl="0">
              <a:lnSpc>
                <a:spcPct val="93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Supports multiple sectors: insurance, healthcare, finance, education, government.</a:t>
            </a:r>
            <a:br>
              <a:rPr lang="en-US" sz="2400">
                <a:solidFill>
                  <a:schemeClr val="dk1"/>
                </a:solidFill>
                <a:latin typeface="Times New Roman"/>
                <a:ea typeface="Times New Roman"/>
                <a:cs typeface="Times New Roman"/>
                <a:sym typeface="Times New Roman"/>
              </a:rPr>
            </a:br>
            <a:endParaRPr sz="2400">
              <a:solidFill>
                <a:schemeClr val="dk1"/>
              </a:solidFill>
              <a:latin typeface="Times New Roman"/>
              <a:ea typeface="Times New Roman"/>
              <a:cs typeface="Times New Roman"/>
              <a:sym typeface="Times New Roman"/>
            </a:endParaRPr>
          </a:p>
          <a:p>
            <a:pPr marL="457200" lvl="0" indent="-381000" algn="l" rtl="0">
              <a:lnSpc>
                <a:spcPct val="93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Ensures users have control over their data and can share selectively.</a:t>
            </a:r>
            <a:endParaRPr sz="2400">
              <a:solidFill>
                <a:schemeClr val="dk1"/>
              </a:solidFill>
              <a:latin typeface="Times New Roman"/>
              <a:ea typeface="Times New Roman"/>
              <a:cs typeface="Times New Roman"/>
              <a:sym typeface="Times New Roman"/>
            </a:endParaRPr>
          </a:p>
          <a:p>
            <a:pPr marL="0" marR="0" lvl="0" indent="0" algn="l" rtl="0">
              <a:lnSpc>
                <a:spcPct val="93000"/>
              </a:lnSpc>
              <a:spcBef>
                <a:spcPts val="1400"/>
              </a:spcBef>
              <a:spcAft>
                <a:spcPts val="0"/>
              </a:spcAft>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78"/>
        <p:cNvGrpSpPr/>
        <p:nvPr/>
      </p:nvGrpSpPr>
      <p:grpSpPr>
        <a:xfrm>
          <a:off x="0" y="0"/>
          <a:ext cx="0" cy="0"/>
          <a:chOff x="0" y="0"/>
          <a:chExt cx="0" cy="0"/>
        </a:xfrm>
      </p:grpSpPr>
      <p:sp>
        <p:nvSpPr>
          <p:cNvPr id="179" name="Google Shape;179;p23"/>
          <p:cNvSpPr txBox="1"/>
          <p:nvPr/>
        </p:nvSpPr>
        <p:spPr>
          <a:xfrm>
            <a:off x="318037" y="-3018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4. Literature Survey</a:t>
            </a:r>
            <a:endParaRPr/>
          </a:p>
        </p:txBody>
      </p:sp>
      <p:sp>
        <p:nvSpPr>
          <p:cNvPr id="180" name="Google Shape;180;p23"/>
          <p:cNvSpPr txBox="1"/>
          <p:nvPr/>
        </p:nvSpPr>
        <p:spPr>
          <a:xfrm>
            <a:off x="503300" y="1800225"/>
            <a:ext cx="9071100" cy="498960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1400"/>
              </a:spcBef>
              <a:spcAft>
                <a:spcPts val="0"/>
              </a:spcAft>
              <a:buNone/>
            </a:pPr>
            <a:endParaRPr sz="2400" b="0" i="0" u="none">
              <a:solidFill>
                <a:srgbClr val="000000"/>
              </a:solidFill>
              <a:latin typeface="Times New Roman"/>
              <a:ea typeface="Times New Roman"/>
              <a:cs typeface="Times New Roman"/>
              <a:sym typeface="Times New Roman"/>
            </a:endParaRPr>
          </a:p>
        </p:txBody>
      </p:sp>
      <p:pic>
        <p:nvPicPr>
          <p:cNvPr id="181" name="Google Shape;181;p23"/>
          <p:cNvPicPr preferRelativeResize="0"/>
          <p:nvPr/>
        </p:nvPicPr>
        <p:blipFill>
          <a:blip r:embed="rId3">
            <a:alphaModFix/>
          </a:blip>
          <a:stretch>
            <a:fillRect/>
          </a:stretch>
        </p:blipFill>
        <p:spPr>
          <a:xfrm>
            <a:off x="379775" y="806775"/>
            <a:ext cx="6821675" cy="6481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6"/>
        <p:cNvGrpSpPr/>
        <p:nvPr/>
      </p:nvGrpSpPr>
      <p:grpSpPr>
        <a:xfrm>
          <a:off x="0" y="0"/>
          <a:ext cx="0" cy="0"/>
          <a:chOff x="0" y="0"/>
          <a:chExt cx="0" cy="0"/>
        </a:xfrm>
      </p:grpSpPr>
      <p:sp>
        <p:nvSpPr>
          <p:cNvPr id="187" name="Google Shape;187;p24"/>
          <p:cNvSpPr txBox="1"/>
          <p:nvPr/>
        </p:nvSpPr>
        <p:spPr>
          <a:xfrm>
            <a:off x="423862" y="14287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4. Literature Survey</a:t>
            </a:r>
            <a:endParaRPr/>
          </a:p>
        </p:txBody>
      </p:sp>
      <p:sp>
        <p:nvSpPr>
          <p:cNvPr id="188" name="Google Shape;188;p24"/>
          <p:cNvSpPr txBox="1"/>
          <p:nvPr/>
        </p:nvSpPr>
        <p:spPr>
          <a:xfrm>
            <a:off x="503300" y="1800225"/>
            <a:ext cx="9071100" cy="4989600"/>
          </a:xfrm>
          <a:prstGeom prst="rect">
            <a:avLst/>
          </a:prstGeom>
          <a:noFill/>
          <a:ln>
            <a:noFill/>
          </a:ln>
        </p:spPr>
        <p:txBody>
          <a:bodyPr spcFirstLastPara="1" wrap="square" lIns="0" tIns="21225" rIns="0" bIns="0" anchor="t" anchorCtr="0">
            <a:noAutofit/>
          </a:bodyPr>
          <a:lstStyle/>
          <a:p>
            <a:pPr marL="0" marR="0" lvl="0" indent="0" algn="l" rtl="0">
              <a:lnSpc>
                <a:spcPct val="100000"/>
              </a:lnSpc>
              <a:spcBef>
                <a:spcPts val="1400"/>
              </a:spcBef>
              <a:spcAft>
                <a:spcPts val="0"/>
              </a:spcAft>
              <a:buNone/>
            </a:pPr>
            <a:endParaRPr sz="2400" b="0" i="0" u="none">
              <a:solidFill>
                <a:srgbClr val="000000"/>
              </a:solidFill>
              <a:latin typeface="Times New Roman"/>
              <a:ea typeface="Times New Roman"/>
              <a:cs typeface="Times New Roman"/>
              <a:sym typeface="Times New Roman"/>
            </a:endParaRPr>
          </a:p>
        </p:txBody>
      </p:sp>
      <p:pic>
        <p:nvPicPr>
          <p:cNvPr id="189" name="Google Shape;189;p24"/>
          <p:cNvPicPr preferRelativeResize="0"/>
          <p:nvPr/>
        </p:nvPicPr>
        <p:blipFill>
          <a:blip r:embed="rId3">
            <a:alphaModFix/>
          </a:blip>
          <a:stretch>
            <a:fillRect/>
          </a:stretch>
        </p:blipFill>
        <p:spPr>
          <a:xfrm>
            <a:off x="503303" y="1196053"/>
            <a:ext cx="7155201" cy="62124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94"/>
        <p:cNvGrpSpPr/>
        <p:nvPr/>
      </p:nvGrpSpPr>
      <p:grpSpPr>
        <a:xfrm>
          <a:off x="0" y="0"/>
          <a:ext cx="0" cy="0"/>
          <a:chOff x="0" y="0"/>
          <a:chExt cx="0" cy="0"/>
        </a:xfrm>
      </p:grpSpPr>
      <p:sp>
        <p:nvSpPr>
          <p:cNvPr id="195" name="Google Shape;195;p25"/>
          <p:cNvSpPr txBox="1"/>
          <p:nvPr/>
        </p:nvSpPr>
        <p:spPr>
          <a:xfrm>
            <a:off x="503237" y="301625"/>
            <a:ext cx="9070975" cy="1262062"/>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a:solidFill>
                  <a:srgbClr val="000000"/>
                </a:solidFill>
                <a:latin typeface="Times New Roman"/>
                <a:ea typeface="Times New Roman"/>
                <a:cs typeface="Times New Roman"/>
                <a:sym typeface="Times New Roman"/>
              </a:rPr>
              <a:t>5. Proposed System</a:t>
            </a:r>
            <a:endParaRPr/>
          </a:p>
          <a:p>
            <a:pPr marL="0" marR="0" lvl="0" indent="0" algn="l" rtl="0">
              <a:lnSpc>
                <a:spcPct val="100000"/>
              </a:lnSpc>
              <a:spcBef>
                <a:spcPts val="0"/>
              </a:spcBef>
              <a:spcAft>
                <a:spcPts val="0"/>
              </a:spcAft>
              <a:buNone/>
            </a:pPr>
            <a:endParaRPr sz="3600" b="1" i="0" u="none">
              <a:solidFill>
                <a:srgbClr val="000000"/>
              </a:solidFill>
              <a:latin typeface="Times New Roman"/>
              <a:ea typeface="Times New Roman"/>
              <a:cs typeface="Times New Roman"/>
              <a:sym typeface="Times New Roman"/>
            </a:endParaRPr>
          </a:p>
        </p:txBody>
      </p:sp>
      <p:sp>
        <p:nvSpPr>
          <p:cNvPr id="196" name="Google Shape;196;p25"/>
          <p:cNvSpPr txBox="1"/>
          <p:nvPr/>
        </p:nvSpPr>
        <p:spPr>
          <a:xfrm>
            <a:off x="503225" y="1387625"/>
            <a:ext cx="9284400" cy="5734200"/>
          </a:xfrm>
          <a:prstGeom prst="rect">
            <a:avLst/>
          </a:prstGeom>
          <a:noFill/>
          <a:ln>
            <a:noFill/>
          </a:ln>
        </p:spPr>
        <p:txBody>
          <a:bodyPr spcFirstLastPara="1" wrap="square" lIns="0" tIns="21225" rIns="0" bIns="0" anchor="t" anchorCtr="0">
            <a:noAutofit/>
          </a:bodyPr>
          <a:lstStyle/>
          <a:p>
            <a:pPr marL="457200" lvl="0" indent="-381000" algn="l" rtl="0">
              <a:lnSpc>
                <a:spcPct val="93000"/>
              </a:lnSpc>
              <a:spcBef>
                <a:spcPts val="1400"/>
              </a:spcBef>
              <a:spcAft>
                <a:spcPts val="0"/>
              </a:spcAft>
              <a:buSzPts val="2400"/>
              <a:buFont typeface="Times New Roman"/>
              <a:buAutoNum type="arabicPeriod"/>
            </a:pPr>
            <a:r>
              <a:rPr lang="en-US" sz="2400">
                <a:latin typeface="Times New Roman"/>
                <a:ea typeface="Times New Roman"/>
                <a:cs typeface="Times New Roman"/>
                <a:sym typeface="Times New Roman"/>
              </a:rPr>
              <a:t>User registration via front-end with personal details (name, DOB, Aadhaar, etc.)</a:t>
            </a:r>
            <a:endParaRPr sz="2400">
              <a:latin typeface="Times New Roman"/>
              <a:ea typeface="Times New Roman"/>
              <a:cs typeface="Times New Roman"/>
              <a:sym typeface="Times New Roman"/>
            </a:endParaRPr>
          </a:p>
          <a:p>
            <a:pPr marL="457200" lvl="0" indent="-381000" algn="l" rtl="0">
              <a:lnSpc>
                <a:spcPct val="93000"/>
              </a:lnSpc>
              <a:spcBef>
                <a:spcPts val="1400"/>
              </a:spcBef>
              <a:spcAft>
                <a:spcPts val="0"/>
              </a:spcAft>
              <a:buSzPts val="2400"/>
              <a:buFont typeface="Times New Roman"/>
              <a:buAutoNum type="arabicPeriod"/>
            </a:pPr>
            <a:r>
              <a:rPr lang="en-US" sz="2400">
                <a:latin typeface="Times New Roman"/>
                <a:ea typeface="Times New Roman"/>
                <a:cs typeface="Times New Roman"/>
                <a:sym typeface="Times New Roman"/>
              </a:rPr>
              <a:t>Data is encrypted and stored on blockchain using smart contracts (Truffle + Ganache).</a:t>
            </a:r>
            <a:endParaRPr sz="2400">
              <a:latin typeface="Times New Roman"/>
              <a:ea typeface="Times New Roman"/>
              <a:cs typeface="Times New Roman"/>
              <a:sym typeface="Times New Roman"/>
            </a:endParaRPr>
          </a:p>
          <a:p>
            <a:pPr marL="457200" lvl="0" indent="-381000" algn="l" rtl="0">
              <a:lnSpc>
                <a:spcPct val="93000"/>
              </a:lnSpc>
              <a:spcBef>
                <a:spcPts val="1400"/>
              </a:spcBef>
              <a:spcAft>
                <a:spcPts val="0"/>
              </a:spcAft>
              <a:buSzPts val="2400"/>
              <a:buFont typeface="Times New Roman"/>
              <a:buAutoNum type="arabicPeriod"/>
            </a:pPr>
            <a:r>
              <a:rPr lang="en-US" sz="2400">
                <a:latin typeface="Times New Roman"/>
                <a:ea typeface="Times New Roman"/>
                <a:cs typeface="Times New Roman"/>
                <a:sym typeface="Times New Roman"/>
              </a:rPr>
              <a:t>Backend (Node.js + TypeScript) ensures secure communication with blockchain.</a:t>
            </a:r>
            <a:endParaRPr sz="2400">
              <a:latin typeface="Times New Roman"/>
              <a:ea typeface="Times New Roman"/>
              <a:cs typeface="Times New Roman"/>
              <a:sym typeface="Times New Roman"/>
            </a:endParaRPr>
          </a:p>
          <a:p>
            <a:pPr marL="457200" lvl="0" indent="-381000" algn="l" rtl="0">
              <a:lnSpc>
                <a:spcPct val="93000"/>
              </a:lnSpc>
              <a:spcBef>
                <a:spcPts val="1400"/>
              </a:spcBef>
              <a:spcAft>
                <a:spcPts val="0"/>
              </a:spcAft>
              <a:buSzPts val="2400"/>
              <a:buFont typeface="Times New Roman"/>
              <a:buAutoNum type="arabicPeriod"/>
            </a:pPr>
            <a:r>
              <a:rPr lang="en-US" sz="2400">
                <a:latin typeface="Times New Roman"/>
                <a:ea typeface="Times New Roman"/>
                <a:cs typeface="Times New Roman"/>
                <a:sym typeface="Times New Roman"/>
              </a:rPr>
              <a:t>Minimal user data is shared with service providers (e.g., name, age, ID).</a:t>
            </a:r>
            <a:endParaRPr sz="2400">
              <a:latin typeface="Times New Roman"/>
              <a:ea typeface="Times New Roman"/>
              <a:cs typeface="Times New Roman"/>
              <a:sym typeface="Times New Roman"/>
            </a:endParaRPr>
          </a:p>
          <a:p>
            <a:pPr marL="457200" lvl="0" indent="-381000" algn="l" rtl="0">
              <a:lnSpc>
                <a:spcPct val="93000"/>
              </a:lnSpc>
              <a:spcBef>
                <a:spcPts val="1400"/>
              </a:spcBef>
              <a:spcAft>
                <a:spcPts val="0"/>
              </a:spcAft>
              <a:buSzPts val="2400"/>
              <a:buFont typeface="Times New Roman"/>
              <a:buAutoNum type="arabicPeriod"/>
            </a:pPr>
            <a:r>
              <a:rPr lang="en-US" sz="2400">
                <a:latin typeface="Times New Roman"/>
                <a:ea typeface="Times New Roman"/>
                <a:cs typeface="Times New Roman"/>
                <a:sym typeface="Times New Roman"/>
              </a:rPr>
              <a:t>Eligibility is verified by retrieving necessary info from the blockchain.</a:t>
            </a:r>
            <a:endParaRPr sz="2400">
              <a:latin typeface="Times New Roman"/>
              <a:ea typeface="Times New Roman"/>
              <a:cs typeface="Times New Roman"/>
              <a:sym typeface="Times New Roman"/>
            </a:endParaRPr>
          </a:p>
          <a:p>
            <a:pPr marL="457200" lvl="0" indent="-381000" algn="l" rtl="0">
              <a:lnSpc>
                <a:spcPct val="93000"/>
              </a:lnSpc>
              <a:spcBef>
                <a:spcPts val="1400"/>
              </a:spcBef>
              <a:spcAft>
                <a:spcPts val="0"/>
              </a:spcAft>
              <a:buSzPts val="2400"/>
              <a:buFont typeface="Times New Roman"/>
              <a:buAutoNum type="arabicPeriod"/>
            </a:pPr>
            <a:r>
              <a:rPr lang="en-US" sz="2400">
                <a:latin typeface="Times New Roman"/>
                <a:ea typeface="Times New Roman"/>
                <a:cs typeface="Times New Roman"/>
                <a:sym typeface="Times New Roman"/>
              </a:rPr>
              <a:t>Protects user privacy and reduces data breaches.</a:t>
            </a:r>
            <a:endParaRPr sz="2400">
              <a:latin typeface="Times New Roman"/>
              <a:ea typeface="Times New Roman"/>
              <a:cs typeface="Times New Roman"/>
              <a:sym typeface="Times New Roman"/>
            </a:endParaRPr>
          </a:p>
          <a:p>
            <a:pPr marL="457200" lvl="0" indent="-381000" algn="l" rtl="0">
              <a:lnSpc>
                <a:spcPct val="93000"/>
              </a:lnSpc>
              <a:spcBef>
                <a:spcPts val="1400"/>
              </a:spcBef>
              <a:spcAft>
                <a:spcPts val="0"/>
              </a:spcAft>
              <a:buSzPts val="2400"/>
              <a:buFont typeface="Times New Roman"/>
              <a:buAutoNum type="arabicPeriod"/>
            </a:pPr>
            <a:r>
              <a:rPr lang="en-US" sz="2400">
                <a:latin typeface="Times New Roman"/>
                <a:ea typeface="Times New Roman"/>
                <a:cs typeface="Times New Roman"/>
                <a:sym typeface="Times New Roman"/>
              </a:rPr>
              <a:t>Scalable across sectors: insurance, healthcare, banking, education, government.</a:t>
            </a:r>
            <a:endParaRPr sz="2400">
              <a:latin typeface="Times New Roman"/>
              <a:ea typeface="Times New Roman"/>
              <a:cs typeface="Times New Roman"/>
              <a:sym typeface="Times New Roman"/>
            </a:endParaRPr>
          </a:p>
          <a:p>
            <a:pPr marL="0" lvl="0" indent="0" algn="l" rtl="0">
              <a:lnSpc>
                <a:spcPct val="93000"/>
              </a:lnSpc>
              <a:spcBef>
                <a:spcPts val="1400"/>
              </a:spcBef>
              <a:spcAft>
                <a:spcPts val="0"/>
              </a:spcAft>
              <a:buNone/>
            </a:pPr>
            <a:endParaRPr sz="2400">
              <a:latin typeface="Times New Roman"/>
              <a:ea typeface="Times New Roman"/>
              <a:cs typeface="Times New Roman"/>
              <a:sym typeface="Times New Roman"/>
            </a:endParaRPr>
          </a:p>
          <a:p>
            <a:pPr marL="0" marR="0" lvl="0" indent="0" algn="l" rtl="0">
              <a:lnSpc>
                <a:spcPct val="100000"/>
              </a:lnSpc>
              <a:spcBef>
                <a:spcPts val="1400"/>
              </a:spcBef>
              <a:spcAft>
                <a:spcPts val="0"/>
              </a:spcAft>
              <a:buNone/>
            </a:pPr>
            <a:endParaRPr sz="240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Facet">
  <a:themeElements>
    <a:clrScheme name="default">
      <a:dk1>
        <a:srgbClr val="000000"/>
      </a:dk1>
      <a:lt1>
        <a:srgbClr val="FFFFFF"/>
      </a:lt1>
      <a:dk2>
        <a:srgbClr val="2C3C43"/>
      </a:dk2>
      <a:lt2>
        <a:srgbClr val="EBEBEB"/>
      </a:lt2>
      <a:accent1>
        <a:srgbClr val="5FCBEF"/>
      </a:accent1>
      <a:accent2>
        <a:srgbClr val="2E83C3"/>
      </a:accent2>
      <a:accent3>
        <a:srgbClr val="FFFFFF"/>
      </a:accent3>
      <a:accent4>
        <a:srgbClr val="5FCBEF"/>
      </a:accent4>
      <a:accent5>
        <a:srgbClr val="2E83C3"/>
      </a:accent5>
      <a:accent6>
        <a:srgbClr val="FFFFFF"/>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738</Words>
  <Application>Microsoft Office PowerPoint</Application>
  <PresentationFormat>Custom</PresentationFormat>
  <Paragraphs>130</Paragraphs>
  <Slides>16</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Noto Sans Symbols</vt:lpstr>
      <vt:lpstr>Times New Roman</vt:lpstr>
      <vt:lpstr>Trebuchet MS</vt:lpstr>
      <vt:lpstr>Facet</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Hirenkumar Bhavsar</cp:lastModifiedBy>
  <cp:revision>6</cp:revision>
  <dcterms:modified xsi:type="dcterms:W3CDTF">2025-04-22T05:13:23Z</dcterms:modified>
</cp:coreProperties>
</file>